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62" r:id="rId8"/>
    <p:sldId id="292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E4FF5A-9571-4E47-AE3B-F28AB18F7A2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F618D5F-5726-4AA9-82ED-18FB60212304}">
      <dgm:prSet/>
      <dgm:spPr/>
      <dgm:t>
        <a:bodyPr/>
        <a:lstStyle/>
        <a:p>
          <a:r>
            <a:rPr lang="nl-NL" dirty="0"/>
            <a:t>Landelijk systeem/computerapplicatie</a:t>
          </a:r>
          <a:endParaRPr lang="en-US" dirty="0"/>
        </a:p>
      </dgm:t>
    </dgm:pt>
    <dgm:pt modelId="{AC86166E-CDF0-468F-82CB-92742130870D}" type="parTrans" cxnId="{62BBF60C-DEC3-431D-9B86-F74BA27C3BC4}">
      <dgm:prSet/>
      <dgm:spPr/>
      <dgm:t>
        <a:bodyPr/>
        <a:lstStyle/>
        <a:p>
          <a:endParaRPr lang="en-US"/>
        </a:p>
      </dgm:t>
    </dgm:pt>
    <dgm:pt modelId="{A6DF4498-8D54-4080-B05C-4A089ABDAC85}" type="sibTrans" cxnId="{62BBF60C-DEC3-431D-9B86-F74BA27C3BC4}">
      <dgm:prSet/>
      <dgm:spPr/>
      <dgm:t>
        <a:bodyPr/>
        <a:lstStyle/>
        <a:p>
          <a:endParaRPr lang="en-US"/>
        </a:p>
      </dgm:t>
    </dgm:pt>
    <dgm:pt modelId="{D38092C4-E8ED-4B1B-B4F5-870787F4F2F3}">
      <dgm:prSet/>
      <dgm:spPr/>
      <dgm:t>
        <a:bodyPr/>
        <a:lstStyle/>
        <a:p>
          <a:r>
            <a:rPr lang="nl-NL" dirty="0"/>
            <a:t>Zorgweb BV beheert </a:t>
          </a:r>
          <a:endParaRPr lang="en-US" dirty="0"/>
        </a:p>
      </dgm:t>
    </dgm:pt>
    <dgm:pt modelId="{81AAF827-4A25-4797-8CF9-19D37A8CE1AE}" type="parTrans" cxnId="{0FD40835-327F-4241-A5F1-CCFCC3C1D80A}">
      <dgm:prSet/>
      <dgm:spPr/>
      <dgm:t>
        <a:bodyPr/>
        <a:lstStyle/>
        <a:p>
          <a:endParaRPr lang="en-US"/>
        </a:p>
      </dgm:t>
    </dgm:pt>
    <dgm:pt modelId="{A46619F7-07A3-45BF-BAE1-9EAAC16E0C2F}" type="sibTrans" cxnId="{0FD40835-327F-4241-A5F1-CCFCC3C1D80A}">
      <dgm:prSet/>
      <dgm:spPr/>
      <dgm:t>
        <a:bodyPr/>
        <a:lstStyle/>
        <a:p>
          <a:endParaRPr lang="en-US"/>
        </a:p>
      </dgm:t>
    </dgm:pt>
    <dgm:pt modelId="{02457803-9A6F-4913-AEB3-24CE6AD41412}">
      <dgm:prSet/>
      <dgm:spPr/>
      <dgm:t>
        <a:bodyPr/>
        <a:lstStyle/>
        <a:p>
          <a:r>
            <a:rPr lang="nl-NL" dirty="0"/>
            <a:t>Deelnemers voeden systeem</a:t>
          </a:r>
          <a:endParaRPr lang="en-US" dirty="0"/>
        </a:p>
      </dgm:t>
    </dgm:pt>
    <dgm:pt modelId="{42C2CC07-D112-42E5-A914-2A55B9CF50CE}" type="parTrans" cxnId="{FB823FB7-0FFC-4D93-B9A7-E1454C06A513}">
      <dgm:prSet/>
      <dgm:spPr/>
      <dgm:t>
        <a:bodyPr/>
        <a:lstStyle/>
        <a:p>
          <a:endParaRPr lang="en-US"/>
        </a:p>
      </dgm:t>
    </dgm:pt>
    <dgm:pt modelId="{C4A3DEAF-BFBF-4D3A-8119-B1F7DBE323B2}" type="sibTrans" cxnId="{FB823FB7-0FFC-4D93-B9A7-E1454C06A513}">
      <dgm:prSet/>
      <dgm:spPr/>
      <dgm:t>
        <a:bodyPr/>
        <a:lstStyle/>
        <a:p>
          <a:endParaRPr lang="en-US"/>
        </a:p>
      </dgm:t>
    </dgm:pt>
    <dgm:pt modelId="{AF7A93FA-DD32-4974-967E-E92F4332222A}">
      <dgm:prSet/>
      <dgm:spPr/>
      <dgm:t>
        <a:bodyPr/>
        <a:lstStyle/>
        <a:p>
          <a:r>
            <a:rPr lang="nl-NL" dirty="0"/>
            <a:t>Gemeenten en bijv. GeldZorg</a:t>
          </a:r>
          <a:endParaRPr lang="en-US" dirty="0"/>
        </a:p>
      </dgm:t>
    </dgm:pt>
    <dgm:pt modelId="{E7B9455D-EAE8-4B69-9EC7-12187554B59F}" type="parTrans" cxnId="{535B091C-EE10-4C4A-A639-9A6BBAA6598B}">
      <dgm:prSet/>
      <dgm:spPr/>
      <dgm:t>
        <a:bodyPr/>
        <a:lstStyle/>
        <a:p>
          <a:endParaRPr lang="en-US"/>
        </a:p>
      </dgm:t>
    </dgm:pt>
    <dgm:pt modelId="{F1615F28-E6C4-4764-8FEA-4C868CE1674E}" type="sibTrans" cxnId="{535B091C-EE10-4C4A-A639-9A6BBAA6598B}">
      <dgm:prSet/>
      <dgm:spPr/>
      <dgm:t>
        <a:bodyPr/>
        <a:lstStyle/>
        <a:p>
          <a:endParaRPr lang="en-US"/>
        </a:p>
      </dgm:t>
    </dgm:pt>
    <dgm:pt modelId="{A0A23DCD-F889-4CEC-92BA-26384AC6C078}">
      <dgm:prSet/>
      <dgm:spPr/>
      <dgm:t>
        <a:bodyPr/>
        <a:lstStyle/>
        <a:p>
          <a:r>
            <a:rPr lang="nl-NL" dirty="0"/>
            <a:t>Zorgweb rapporteert periodiek aan gemeenten</a:t>
          </a:r>
          <a:endParaRPr lang="en-US" dirty="0"/>
        </a:p>
      </dgm:t>
    </dgm:pt>
    <dgm:pt modelId="{CD39607C-BB2F-4DCC-8474-C40AA5BCCE19}" type="parTrans" cxnId="{572E9B26-6BBD-4145-8FBB-88D7DEC6BF5D}">
      <dgm:prSet/>
      <dgm:spPr/>
      <dgm:t>
        <a:bodyPr/>
        <a:lstStyle/>
        <a:p>
          <a:endParaRPr lang="en-US"/>
        </a:p>
      </dgm:t>
    </dgm:pt>
    <dgm:pt modelId="{4F20CB24-E295-4D23-A9CC-83EB1CE0FE7A}" type="sibTrans" cxnId="{572E9B26-6BBD-4145-8FBB-88D7DEC6BF5D}">
      <dgm:prSet/>
      <dgm:spPr/>
      <dgm:t>
        <a:bodyPr/>
        <a:lstStyle/>
        <a:p>
          <a:endParaRPr lang="en-US"/>
        </a:p>
      </dgm:t>
    </dgm:pt>
    <dgm:pt modelId="{B493BC1A-723F-44F1-8CEA-0A9F458A7D97}" type="pres">
      <dgm:prSet presAssocID="{CEE4FF5A-9571-4E47-AE3B-F28AB18F7A24}" presName="vert0" presStyleCnt="0">
        <dgm:presLayoutVars>
          <dgm:dir/>
          <dgm:animOne val="branch"/>
          <dgm:animLvl val="lvl"/>
        </dgm:presLayoutVars>
      </dgm:prSet>
      <dgm:spPr/>
    </dgm:pt>
    <dgm:pt modelId="{31868A81-90D4-4DA3-888C-27250EEA0C9F}" type="pres">
      <dgm:prSet presAssocID="{AF618D5F-5726-4AA9-82ED-18FB60212304}" presName="thickLine" presStyleLbl="alignNode1" presStyleIdx="0" presStyleCnt="5"/>
      <dgm:spPr/>
    </dgm:pt>
    <dgm:pt modelId="{32A6E92A-4B32-460E-8FEC-F3930DBC85C6}" type="pres">
      <dgm:prSet presAssocID="{AF618D5F-5726-4AA9-82ED-18FB60212304}" presName="horz1" presStyleCnt="0"/>
      <dgm:spPr/>
    </dgm:pt>
    <dgm:pt modelId="{033A8854-8895-4362-8ABC-5D31CF94A17E}" type="pres">
      <dgm:prSet presAssocID="{AF618D5F-5726-4AA9-82ED-18FB60212304}" presName="tx1" presStyleLbl="revTx" presStyleIdx="0" presStyleCnt="5"/>
      <dgm:spPr/>
    </dgm:pt>
    <dgm:pt modelId="{D8A5DCA3-841B-496B-B25A-CEB62B80CB60}" type="pres">
      <dgm:prSet presAssocID="{AF618D5F-5726-4AA9-82ED-18FB60212304}" presName="vert1" presStyleCnt="0"/>
      <dgm:spPr/>
    </dgm:pt>
    <dgm:pt modelId="{35B293A4-BEC1-4677-B98E-497928A88430}" type="pres">
      <dgm:prSet presAssocID="{D38092C4-E8ED-4B1B-B4F5-870787F4F2F3}" presName="thickLine" presStyleLbl="alignNode1" presStyleIdx="1" presStyleCnt="5"/>
      <dgm:spPr/>
    </dgm:pt>
    <dgm:pt modelId="{41DE5094-DBB6-40B0-836C-568C95F5A376}" type="pres">
      <dgm:prSet presAssocID="{D38092C4-E8ED-4B1B-B4F5-870787F4F2F3}" presName="horz1" presStyleCnt="0"/>
      <dgm:spPr/>
    </dgm:pt>
    <dgm:pt modelId="{7DD07F34-4988-4D8B-9FF2-C55D65C3EF98}" type="pres">
      <dgm:prSet presAssocID="{D38092C4-E8ED-4B1B-B4F5-870787F4F2F3}" presName="tx1" presStyleLbl="revTx" presStyleIdx="1" presStyleCnt="5"/>
      <dgm:spPr/>
    </dgm:pt>
    <dgm:pt modelId="{CBEF01FC-ED24-43F7-967C-1C1A1BDDE83C}" type="pres">
      <dgm:prSet presAssocID="{D38092C4-E8ED-4B1B-B4F5-870787F4F2F3}" presName="vert1" presStyleCnt="0"/>
      <dgm:spPr/>
    </dgm:pt>
    <dgm:pt modelId="{16A48863-E85D-43C0-BC4A-528A37C9667B}" type="pres">
      <dgm:prSet presAssocID="{02457803-9A6F-4913-AEB3-24CE6AD41412}" presName="thickLine" presStyleLbl="alignNode1" presStyleIdx="2" presStyleCnt="5"/>
      <dgm:spPr/>
    </dgm:pt>
    <dgm:pt modelId="{F1926943-8C5D-46EE-9171-F608241C5AFB}" type="pres">
      <dgm:prSet presAssocID="{02457803-9A6F-4913-AEB3-24CE6AD41412}" presName="horz1" presStyleCnt="0"/>
      <dgm:spPr/>
    </dgm:pt>
    <dgm:pt modelId="{EB697781-81FC-4325-8D30-2FB5C399C3B5}" type="pres">
      <dgm:prSet presAssocID="{02457803-9A6F-4913-AEB3-24CE6AD41412}" presName="tx1" presStyleLbl="revTx" presStyleIdx="2" presStyleCnt="5"/>
      <dgm:spPr/>
    </dgm:pt>
    <dgm:pt modelId="{0DB726A8-6DE3-4ED6-B434-A39B94818892}" type="pres">
      <dgm:prSet presAssocID="{02457803-9A6F-4913-AEB3-24CE6AD41412}" presName="vert1" presStyleCnt="0"/>
      <dgm:spPr/>
    </dgm:pt>
    <dgm:pt modelId="{A475BDCF-590C-455F-84DE-ACE9E577DDDD}" type="pres">
      <dgm:prSet presAssocID="{AF7A93FA-DD32-4974-967E-E92F4332222A}" presName="thickLine" presStyleLbl="alignNode1" presStyleIdx="3" presStyleCnt="5"/>
      <dgm:spPr/>
    </dgm:pt>
    <dgm:pt modelId="{4B2BE7DC-67F2-4097-BE88-3CD8A743E081}" type="pres">
      <dgm:prSet presAssocID="{AF7A93FA-DD32-4974-967E-E92F4332222A}" presName="horz1" presStyleCnt="0"/>
      <dgm:spPr/>
    </dgm:pt>
    <dgm:pt modelId="{A6D07471-81FB-444D-92A7-C4C7A72836AF}" type="pres">
      <dgm:prSet presAssocID="{AF7A93FA-DD32-4974-967E-E92F4332222A}" presName="tx1" presStyleLbl="revTx" presStyleIdx="3" presStyleCnt="5"/>
      <dgm:spPr/>
    </dgm:pt>
    <dgm:pt modelId="{0A36054F-3671-43C7-99F0-B92A3827A10B}" type="pres">
      <dgm:prSet presAssocID="{AF7A93FA-DD32-4974-967E-E92F4332222A}" presName="vert1" presStyleCnt="0"/>
      <dgm:spPr/>
    </dgm:pt>
    <dgm:pt modelId="{CCAF9350-10B3-4019-96BA-D908F1DC7AFE}" type="pres">
      <dgm:prSet presAssocID="{A0A23DCD-F889-4CEC-92BA-26384AC6C078}" presName="thickLine" presStyleLbl="alignNode1" presStyleIdx="4" presStyleCnt="5"/>
      <dgm:spPr/>
    </dgm:pt>
    <dgm:pt modelId="{D3081843-D01B-417D-9A60-E5B5417581F4}" type="pres">
      <dgm:prSet presAssocID="{A0A23DCD-F889-4CEC-92BA-26384AC6C078}" presName="horz1" presStyleCnt="0"/>
      <dgm:spPr/>
    </dgm:pt>
    <dgm:pt modelId="{811BD844-4D97-40F9-AA77-7FDDBB202379}" type="pres">
      <dgm:prSet presAssocID="{A0A23DCD-F889-4CEC-92BA-26384AC6C078}" presName="tx1" presStyleLbl="revTx" presStyleIdx="4" presStyleCnt="5"/>
      <dgm:spPr/>
    </dgm:pt>
    <dgm:pt modelId="{65168C00-FDBF-4E25-A5D1-5ED20AC52E0C}" type="pres">
      <dgm:prSet presAssocID="{A0A23DCD-F889-4CEC-92BA-26384AC6C078}" presName="vert1" presStyleCnt="0"/>
      <dgm:spPr/>
    </dgm:pt>
  </dgm:ptLst>
  <dgm:cxnLst>
    <dgm:cxn modelId="{62BBF60C-DEC3-431D-9B86-F74BA27C3BC4}" srcId="{CEE4FF5A-9571-4E47-AE3B-F28AB18F7A24}" destId="{AF618D5F-5726-4AA9-82ED-18FB60212304}" srcOrd="0" destOrd="0" parTransId="{AC86166E-CDF0-468F-82CB-92742130870D}" sibTransId="{A6DF4498-8D54-4080-B05C-4A089ABDAC85}"/>
    <dgm:cxn modelId="{535B091C-EE10-4C4A-A639-9A6BBAA6598B}" srcId="{CEE4FF5A-9571-4E47-AE3B-F28AB18F7A24}" destId="{AF7A93FA-DD32-4974-967E-E92F4332222A}" srcOrd="3" destOrd="0" parTransId="{E7B9455D-EAE8-4B69-9EC7-12187554B59F}" sibTransId="{F1615F28-E6C4-4764-8FEA-4C868CE1674E}"/>
    <dgm:cxn modelId="{572E9B26-6BBD-4145-8FBB-88D7DEC6BF5D}" srcId="{CEE4FF5A-9571-4E47-AE3B-F28AB18F7A24}" destId="{A0A23DCD-F889-4CEC-92BA-26384AC6C078}" srcOrd="4" destOrd="0" parTransId="{CD39607C-BB2F-4DCC-8474-C40AA5BCCE19}" sibTransId="{4F20CB24-E295-4D23-A9CC-83EB1CE0FE7A}"/>
    <dgm:cxn modelId="{0FD40835-327F-4241-A5F1-CCFCC3C1D80A}" srcId="{CEE4FF5A-9571-4E47-AE3B-F28AB18F7A24}" destId="{D38092C4-E8ED-4B1B-B4F5-870787F4F2F3}" srcOrd="1" destOrd="0" parTransId="{81AAF827-4A25-4797-8CF9-19D37A8CE1AE}" sibTransId="{A46619F7-07A3-45BF-BAE1-9EAAC16E0C2F}"/>
    <dgm:cxn modelId="{D552B349-67AA-4BD3-A3AD-56C8525D7A58}" type="presOf" srcId="{CEE4FF5A-9571-4E47-AE3B-F28AB18F7A24}" destId="{B493BC1A-723F-44F1-8CEA-0A9F458A7D97}" srcOrd="0" destOrd="0" presId="urn:microsoft.com/office/officeart/2008/layout/LinedList"/>
    <dgm:cxn modelId="{591E9E50-BCE5-403A-9B2D-B9D3D94998D3}" type="presOf" srcId="{AF618D5F-5726-4AA9-82ED-18FB60212304}" destId="{033A8854-8895-4362-8ABC-5D31CF94A17E}" srcOrd="0" destOrd="0" presId="urn:microsoft.com/office/officeart/2008/layout/LinedList"/>
    <dgm:cxn modelId="{0A1E5E76-FE79-4A9D-B1EB-E420DBB07145}" type="presOf" srcId="{A0A23DCD-F889-4CEC-92BA-26384AC6C078}" destId="{811BD844-4D97-40F9-AA77-7FDDBB202379}" srcOrd="0" destOrd="0" presId="urn:microsoft.com/office/officeart/2008/layout/LinedList"/>
    <dgm:cxn modelId="{ADD8D989-32C7-41FF-8045-EB3AFEF578B0}" type="presOf" srcId="{D38092C4-E8ED-4B1B-B4F5-870787F4F2F3}" destId="{7DD07F34-4988-4D8B-9FF2-C55D65C3EF98}" srcOrd="0" destOrd="0" presId="urn:microsoft.com/office/officeart/2008/layout/LinedList"/>
    <dgm:cxn modelId="{369559AC-A0C4-4ADC-BD76-8D33CBCF1554}" type="presOf" srcId="{02457803-9A6F-4913-AEB3-24CE6AD41412}" destId="{EB697781-81FC-4325-8D30-2FB5C399C3B5}" srcOrd="0" destOrd="0" presId="urn:microsoft.com/office/officeart/2008/layout/LinedList"/>
    <dgm:cxn modelId="{FB823FB7-0FFC-4D93-B9A7-E1454C06A513}" srcId="{CEE4FF5A-9571-4E47-AE3B-F28AB18F7A24}" destId="{02457803-9A6F-4913-AEB3-24CE6AD41412}" srcOrd="2" destOrd="0" parTransId="{42C2CC07-D112-42E5-A914-2A55B9CF50CE}" sibTransId="{C4A3DEAF-BFBF-4D3A-8119-B1F7DBE323B2}"/>
    <dgm:cxn modelId="{2B3085FF-EF37-4C63-8521-D69AEBBFD804}" type="presOf" srcId="{AF7A93FA-DD32-4974-967E-E92F4332222A}" destId="{A6D07471-81FB-444D-92A7-C4C7A72836AF}" srcOrd="0" destOrd="0" presId="urn:microsoft.com/office/officeart/2008/layout/LinedList"/>
    <dgm:cxn modelId="{3D8179D4-66EC-4E5D-AE86-5F75AB9109DA}" type="presParOf" srcId="{B493BC1A-723F-44F1-8CEA-0A9F458A7D97}" destId="{31868A81-90D4-4DA3-888C-27250EEA0C9F}" srcOrd="0" destOrd="0" presId="urn:microsoft.com/office/officeart/2008/layout/LinedList"/>
    <dgm:cxn modelId="{26FC4B4C-48CC-4A01-A24B-46D292E33D89}" type="presParOf" srcId="{B493BC1A-723F-44F1-8CEA-0A9F458A7D97}" destId="{32A6E92A-4B32-460E-8FEC-F3930DBC85C6}" srcOrd="1" destOrd="0" presId="urn:microsoft.com/office/officeart/2008/layout/LinedList"/>
    <dgm:cxn modelId="{53628807-C68D-466A-93C8-C39AFBB5D11F}" type="presParOf" srcId="{32A6E92A-4B32-460E-8FEC-F3930DBC85C6}" destId="{033A8854-8895-4362-8ABC-5D31CF94A17E}" srcOrd="0" destOrd="0" presId="urn:microsoft.com/office/officeart/2008/layout/LinedList"/>
    <dgm:cxn modelId="{05752164-86E4-4C71-A0CB-C5255F955447}" type="presParOf" srcId="{32A6E92A-4B32-460E-8FEC-F3930DBC85C6}" destId="{D8A5DCA3-841B-496B-B25A-CEB62B80CB60}" srcOrd="1" destOrd="0" presId="urn:microsoft.com/office/officeart/2008/layout/LinedList"/>
    <dgm:cxn modelId="{EB9BE8F2-9E32-41C5-915C-85CA9285C57F}" type="presParOf" srcId="{B493BC1A-723F-44F1-8CEA-0A9F458A7D97}" destId="{35B293A4-BEC1-4677-B98E-497928A88430}" srcOrd="2" destOrd="0" presId="urn:microsoft.com/office/officeart/2008/layout/LinedList"/>
    <dgm:cxn modelId="{7C6ACCF0-11EF-4974-9EDB-E00763CB6571}" type="presParOf" srcId="{B493BC1A-723F-44F1-8CEA-0A9F458A7D97}" destId="{41DE5094-DBB6-40B0-836C-568C95F5A376}" srcOrd="3" destOrd="0" presId="urn:microsoft.com/office/officeart/2008/layout/LinedList"/>
    <dgm:cxn modelId="{9A7B4C98-7D0C-43C4-812B-E6367E740AA1}" type="presParOf" srcId="{41DE5094-DBB6-40B0-836C-568C95F5A376}" destId="{7DD07F34-4988-4D8B-9FF2-C55D65C3EF98}" srcOrd="0" destOrd="0" presId="urn:microsoft.com/office/officeart/2008/layout/LinedList"/>
    <dgm:cxn modelId="{D780FEC1-2B81-475D-B0D7-388DE3D3445E}" type="presParOf" srcId="{41DE5094-DBB6-40B0-836C-568C95F5A376}" destId="{CBEF01FC-ED24-43F7-967C-1C1A1BDDE83C}" srcOrd="1" destOrd="0" presId="urn:microsoft.com/office/officeart/2008/layout/LinedList"/>
    <dgm:cxn modelId="{BFCF5404-CC48-4BF6-9512-19B97EFD96F7}" type="presParOf" srcId="{B493BC1A-723F-44F1-8CEA-0A9F458A7D97}" destId="{16A48863-E85D-43C0-BC4A-528A37C9667B}" srcOrd="4" destOrd="0" presId="urn:microsoft.com/office/officeart/2008/layout/LinedList"/>
    <dgm:cxn modelId="{5398EC6C-5A5C-4FFB-868C-E9421F5D83EC}" type="presParOf" srcId="{B493BC1A-723F-44F1-8CEA-0A9F458A7D97}" destId="{F1926943-8C5D-46EE-9171-F608241C5AFB}" srcOrd="5" destOrd="0" presId="urn:microsoft.com/office/officeart/2008/layout/LinedList"/>
    <dgm:cxn modelId="{8C60DDE7-AD2A-4C25-96F1-A88D17C77FE3}" type="presParOf" srcId="{F1926943-8C5D-46EE-9171-F608241C5AFB}" destId="{EB697781-81FC-4325-8D30-2FB5C399C3B5}" srcOrd="0" destOrd="0" presId="urn:microsoft.com/office/officeart/2008/layout/LinedList"/>
    <dgm:cxn modelId="{BBA0DD72-EDBB-447C-A5A8-ECBA0B2AC31D}" type="presParOf" srcId="{F1926943-8C5D-46EE-9171-F608241C5AFB}" destId="{0DB726A8-6DE3-4ED6-B434-A39B94818892}" srcOrd="1" destOrd="0" presId="urn:microsoft.com/office/officeart/2008/layout/LinedList"/>
    <dgm:cxn modelId="{A491F1CA-F814-4BBF-B24D-80189B4B04E7}" type="presParOf" srcId="{B493BC1A-723F-44F1-8CEA-0A9F458A7D97}" destId="{A475BDCF-590C-455F-84DE-ACE9E577DDDD}" srcOrd="6" destOrd="0" presId="urn:microsoft.com/office/officeart/2008/layout/LinedList"/>
    <dgm:cxn modelId="{0360E223-40E1-454C-AAC2-CDF293284B74}" type="presParOf" srcId="{B493BC1A-723F-44F1-8CEA-0A9F458A7D97}" destId="{4B2BE7DC-67F2-4097-BE88-3CD8A743E081}" srcOrd="7" destOrd="0" presId="urn:microsoft.com/office/officeart/2008/layout/LinedList"/>
    <dgm:cxn modelId="{59C5F7DB-BA06-4BD5-8EB7-890B5DDEA973}" type="presParOf" srcId="{4B2BE7DC-67F2-4097-BE88-3CD8A743E081}" destId="{A6D07471-81FB-444D-92A7-C4C7A72836AF}" srcOrd="0" destOrd="0" presId="urn:microsoft.com/office/officeart/2008/layout/LinedList"/>
    <dgm:cxn modelId="{F138B747-03FB-4DCC-BD16-86F443EF8093}" type="presParOf" srcId="{4B2BE7DC-67F2-4097-BE88-3CD8A743E081}" destId="{0A36054F-3671-43C7-99F0-B92A3827A10B}" srcOrd="1" destOrd="0" presId="urn:microsoft.com/office/officeart/2008/layout/LinedList"/>
    <dgm:cxn modelId="{821F6D3C-708B-49F7-8A5C-9DF1BC2681B5}" type="presParOf" srcId="{B493BC1A-723F-44F1-8CEA-0A9F458A7D97}" destId="{CCAF9350-10B3-4019-96BA-D908F1DC7AFE}" srcOrd="8" destOrd="0" presId="urn:microsoft.com/office/officeart/2008/layout/LinedList"/>
    <dgm:cxn modelId="{3ED9FCAC-84D0-4EAB-AC2A-D6AE744CF563}" type="presParOf" srcId="{B493BC1A-723F-44F1-8CEA-0A9F458A7D97}" destId="{D3081843-D01B-417D-9A60-E5B5417581F4}" srcOrd="9" destOrd="0" presId="urn:microsoft.com/office/officeart/2008/layout/LinedList"/>
    <dgm:cxn modelId="{579E6F57-2D71-4061-BCBF-79B2795C451F}" type="presParOf" srcId="{D3081843-D01B-417D-9A60-E5B5417581F4}" destId="{811BD844-4D97-40F9-AA77-7FDDBB202379}" srcOrd="0" destOrd="0" presId="urn:microsoft.com/office/officeart/2008/layout/LinedList"/>
    <dgm:cxn modelId="{5D6BFE38-4B15-4925-9EE7-D1C3D3A283C0}" type="presParOf" srcId="{D3081843-D01B-417D-9A60-E5B5417581F4}" destId="{65168C00-FDBF-4E25-A5D1-5ED20AC52E0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1BEC5D-DAA4-4966-929E-77BF36CDF87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489750E-AB4F-4B28-82AC-1DD9A51EB448}">
      <dgm:prSet/>
      <dgm:spPr/>
      <dgm:t>
        <a:bodyPr/>
        <a:lstStyle/>
        <a:p>
          <a:r>
            <a:rPr lang="nl-NL" dirty="0"/>
            <a:t>Betere benutting van bestaande  (gemeentelijke) regelingen</a:t>
          </a:r>
          <a:endParaRPr lang="en-US" dirty="0"/>
        </a:p>
      </dgm:t>
    </dgm:pt>
    <dgm:pt modelId="{DA20CBB1-480A-4E22-BA33-069236457B4F}" type="parTrans" cxnId="{9FB98BD3-15AD-43CF-AF4D-61313CD7FDE7}">
      <dgm:prSet/>
      <dgm:spPr/>
      <dgm:t>
        <a:bodyPr/>
        <a:lstStyle/>
        <a:p>
          <a:endParaRPr lang="en-US"/>
        </a:p>
      </dgm:t>
    </dgm:pt>
    <dgm:pt modelId="{D241E845-DF01-492E-AF31-22787D8F0D78}" type="sibTrans" cxnId="{9FB98BD3-15AD-43CF-AF4D-61313CD7FDE7}">
      <dgm:prSet/>
      <dgm:spPr/>
      <dgm:t>
        <a:bodyPr/>
        <a:lstStyle/>
        <a:p>
          <a:endParaRPr lang="en-US"/>
        </a:p>
      </dgm:t>
    </dgm:pt>
    <dgm:pt modelId="{E4256C72-78D8-4BDB-A166-B36FB7339FA0}">
      <dgm:prSet/>
      <dgm:spPr/>
      <dgm:t>
        <a:bodyPr/>
        <a:lstStyle/>
        <a:p>
          <a:r>
            <a:rPr lang="nl-NL" dirty="0"/>
            <a:t>Minder mensen in de schuldhulpverlening</a:t>
          </a:r>
          <a:endParaRPr lang="en-US" dirty="0"/>
        </a:p>
      </dgm:t>
    </dgm:pt>
    <dgm:pt modelId="{71D1218A-2D14-4571-8710-657E0B5C0370}" type="parTrans" cxnId="{1FC34318-E503-4A2B-A9F1-3CADA14012E3}">
      <dgm:prSet/>
      <dgm:spPr/>
      <dgm:t>
        <a:bodyPr/>
        <a:lstStyle/>
        <a:p>
          <a:endParaRPr lang="en-US"/>
        </a:p>
      </dgm:t>
    </dgm:pt>
    <dgm:pt modelId="{916C9A24-E85C-480E-8CB1-1ACDD556D5E6}" type="sibTrans" cxnId="{1FC34318-E503-4A2B-A9F1-3CADA14012E3}">
      <dgm:prSet/>
      <dgm:spPr/>
      <dgm:t>
        <a:bodyPr/>
        <a:lstStyle/>
        <a:p>
          <a:endParaRPr lang="en-US"/>
        </a:p>
      </dgm:t>
    </dgm:pt>
    <dgm:pt modelId="{4DC77382-C8C5-491A-BDA2-96386C6AF522}">
      <dgm:prSet/>
      <dgm:spPr/>
      <dgm:t>
        <a:bodyPr/>
        <a:lstStyle/>
        <a:p>
          <a:r>
            <a:rPr lang="nl-NL" dirty="0"/>
            <a:t>Minder huurachterstanden</a:t>
          </a:r>
          <a:endParaRPr lang="en-US" dirty="0"/>
        </a:p>
      </dgm:t>
    </dgm:pt>
    <dgm:pt modelId="{EA13569F-B4FB-4812-B7FA-1EC72C55328A}" type="parTrans" cxnId="{6655BEA5-E6FE-4F9C-811D-D701C4D4E815}">
      <dgm:prSet/>
      <dgm:spPr/>
      <dgm:t>
        <a:bodyPr/>
        <a:lstStyle/>
        <a:p>
          <a:endParaRPr lang="en-US"/>
        </a:p>
      </dgm:t>
    </dgm:pt>
    <dgm:pt modelId="{2F1953A4-D516-4ED1-B7AE-64565E1854E1}" type="sibTrans" cxnId="{6655BEA5-E6FE-4F9C-811D-D701C4D4E815}">
      <dgm:prSet/>
      <dgm:spPr/>
      <dgm:t>
        <a:bodyPr/>
        <a:lstStyle/>
        <a:p>
          <a:endParaRPr lang="en-US"/>
        </a:p>
      </dgm:t>
    </dgm:pt>
    <dgm:pt modelId="{45DD1F3C-ED6E-4252-9AF7-A9D5220BA374}">
      <dgm:prSet/>
      <dgm:spPr/>
      <dgm:t>
        <a:bodyPr/>
        <a:lstStyle/>
        <a:p>
          <a:r>
            <a:rPr lang="nl-NL" dirty="0"/>
            <a:t>Inwoners die weer actief bijdragen aan leefbaarheid in de buurt</a:t>
          </a:r>
          <a:endParaRPr lang="en-US" dirty="0"/>
        </a:p>
      </dgm:t>
    </dgm:pt>
    <dgm:pt modelId="{BD34425C-1BFD-4D52-BD79-0B549EACB469}" type="parTrans" cxnId="{AF0AB9D8-1A7E-4DA8-A4CA-ED298A11DC58}">
      <dgm:prSet/>
      <dgm:spPr/>
      <dgm:t>
        <a:bodyPr/>
        <a:lstStyle/>
        <a:p>
          <a:endParaRPr lang="en-US"/>
        </a:p>
      </dgm:t>
    </dgm:pt>
    <dgm:pt modelId="{18FACAE3-7DDF-4A42-A385-C8731EBC85CE}" type="sibTrans" cxnId="{AF0AB9D8-1A7E-4DA8-A4CA-ED298A11DC58}">
      <dgm:prSet/>
      <dgm:spPr/>
      <dgm:t>
        <a:bodyPr/>
        <a:lstStyle/>
        <a:p>
          <a:endParaRPr lang="en-US"/>
        </a:p>
      </dgm:t>
    </dgm:pt>
    <dgm:pt modelId="{681C17DF-B3A8-4230-A1B4-930C88A2BAC5}">
      <dgm:prSet/>
      <dgm:spPr/>
      <dgm:t>
        <a:bodyPr/>
        <a:lstStyle/>
        <a:p>
          <a:r>
            <a:rPr lang="nl-NL" dirty="0"/>
            <a:t>Een bredere blik achter de voordeur</a:t>
          </a:r>
          <a:endParaRPr lang="en-US" dirty="0"/>
        </a:p>
      </dgm:t>
    </dgm:pt>
    <dgm:pt modelId="{B19E6DF6-C5F6-4C30-9765-3C47F56E2323}" type="parTrans" cxnId="{0F9536EC-E1D4-47A9-B210-B8E6499CECF2}">
      <dgm:prSet/>
      <dgm:spPr/>
      <dgm:t>
        <a:bodyPr/>
        <a:lstStyle/>
        <a:p>
          <a:endParaRPr lang="en-US"/>
        </a:p>
      </dgm:t>
    </dgm:pt>
    <dgm:pt modelId="{2D93FDB8-3656-45B3-8CB8-9ABC0104A20B}" type="sibTrans" cxnId="{0F9536EC-E1D4-47A9-B210-B8E6499CECF2}">
      <dgm:prSet/>
      <dgm:spPr/>
      <dgm:t>
        <a:bodyPr/>
        <a:lstStyle/>
        <a:p>
          <a:endParaRPr lang="en-US"/>
        </a:p>
      </dgm:t>
    </dgm:pt>
    <dgm:pt modelId="{4B6D962B-7740-4FD0-AA37-770B256CDD94}" type="pres">
      <dgm:prSet presAssocID="{6B1BEC5D-DAA4-4966-929E-77BF36CDF87F}" presName="vert0" presStyleCnt="0">
        <dgm:presLayoutVars>
          <dgm:dir/>
          <dgm:animOne val="branch"/>
          <dgm:animLvl val="lvl"/>
        </dgm:presLayoutVars>
      </dgm:prSet>
      <dgm:spPr/>
    </dgm:pt>
    <dgm:pt modelId="{F35FCABE-C09B-47D3-97EC-0F2F3438CB06}" type="pres">
      <dgm:prSet presAssocID="{8489750E-AB4F-4B28-82AC-1DD9A51EB448}" presName="thickLine" presStyleLbl="alignNode1" presStyleIdx="0" presStyleCnt="5"/>
      <dgm:spPr/>
    </dgm:pt>
    <dgm:pt modelId="{A9845E00-D977-400E-9B6F-63023E1B9584}" type="pres">
      <dgm:prSet presAssocID="{8489750E-AB4F-4B28-82AC-1DD9A51EB448}" presName="horz1" presStyleCnt="0"/>
      <dgm:spPr/>
    </dgm:pt>
    <dgm:pt modelId="{6EC6398D-07E7-43F3-942D-D97071D68B60}" type="pres">
      <dgm:prSet presAssocID="{8489750E-AB4F-4B28-82AC-1DD9A51EB448}" presName="tx1" presStyleLbl="revTx" presStyleIdx="0" presStyleCnt="5"/>
      <dgm:spPr/>
    </dgm:pt>
    <dgm:pt modelId="{52C419DC-DAC6-4257-99B4-EDA52F5180B6}" type="pres">
      <dgm:prSet presAssocID="{8489750E-AB4F-4B28-82AC-1DD9A51EB448}" presName="vert1" presStyleCnt="0"/>
      <dgm:spPr/>
    </dgm:pt>
    <dgm:pt modelId="{AE49EDC0-EF8D-4853-B4EC-6EE0FD2E9B30}" type="pres">
      <dgm:prSet presAssocID="{E4256C72-78D8-4BDB-A166-B36FB7339FA0}" presName="thickLine" presStyleLbl="alignNode1" presStyleIdx="1" presStyleCnt="5"/>
      <dgm:spPr/>
    </dgm:pt>
    <dgm:pt modelId="{39044307-9FF9-4C25-9FFA-BD7CF1471511}" type="pres">
      <dgm:prSet presAssocID="{E4256C72-78D8-4BDB-A166-B36FB7339FA0}" presName="horz1" presStyleCnt="0"/>
      <dgm:spPr/>
    </dgm:pt>
    <dgm:pt modelId="{B86277EE-EA80-4E0B-BD8D-370F7AD41BBF}" type="pres">
      <dgm:prSet presAssocID="{E4256C72-78D8-4BDB-A166-B36FB7339FA0}" presName="tx1" presStyleLbl="revTx" presStyleIdx="1" presStyleCnt="5"/>
      <dgm:spPr/>
    </dgm:pt>
    <dgm:pt modelId="{DEB2AE16-6CA5-4344-A794-5A45321D3DF2}" type="pres">
      <dgm:prSet presAssocID="{E4256C72-78D8-4BDB-A166-B36FB7339FA0}" presName="vert1" presStyleCnt="0"/>
      <dgm:spPr/>
    </dgm:pt>
    <dgm:pt modelId="{37F61568-F4C8-4865-ACC4-28D2124A6BAE}" type="pres">
      <dgm:prSet presAssocID="{4DC77382-C8C5-491A-BDA2-96386C6AF522}" presName="thickLine" presStyleLbl="alignNode1" presStyleIdx="2" presStyleCnt="5"/>
      <dgm:spPr/>
    </dgm:pt>
    <dgm:pt modelId="{4C130997-D798-4EE0-B69A-3051BC45E64E}" type="pres">
      <dgm:prSet presAssocID="{4DC77382-C8C5-491A-BDA2-96386C6AF522}" presName="horz1" presStyleCnt="0"/>
      <dgm:spPr/>
    </dgm:pt>
    <dgm:pt modelId="{4CF41D71-5038-46F6-AA48-AC6F45E702A7}" type="pres">
      <dgm:prSet presAssocID="{4DC77382-C8C5-491A-BDA2-96386C6AF522}" presName="tx1" presStyleLbl="revTx" presStyleIdx="2" presStyleCnt="5"/>
      <dgm:spPr/>
    </dgm:pt>
    <dgm:pt modelId="{36472422-1E5C-4042-BA8D-F48074991458}" type="pres">
      <dgm:prSet presAssocID="{4DC77382-C8C5-491A-BDA2-96386C6AF522}" presName="vert1" presStyleCnt="0"/>
      <dgm:spPr/>
    </dgm:pt>
    <dgm:pt modelId="{A189E607-F930-4998-A327-B9AC82FC6C5B}" type="pres">
      <dgm:prSet presAssocID="{45DD1F3C-ED6E-4252-9AF7-A9D5220BA374}" presName="thickLine" presStyleLbl="alignNode1" presStyleIdx="3" presStyleCnt="5"/>
      <dgm:spPr/>
    </dgm:pt>
    <dgm:pt modelId="{5B137AE4-1DB5-4AAE-A50E-2A9A4ACFEED3}" type="pres">
      <dgm:prSet presAssocID="{45DD1F3C-ED6E-4252-9AF7-A9D5220BA374}" presName="horz1" presStyleCnt="0"/>
      <dgm:spPr/>
    </dgm:pt>
    <dgm:pt modelId="{6867BB03-AF56-49FC-9B07-619A26E94140}" type="pres">
      <dgm:prSet presAssocID="{45DD1F3C-ED6E-4252-9AF7-A9D5220BA374}" presName="tx1" presStyleLbl="revTx" presStyleIdx="3" presStyleCnt="5"/>
      <dgm:spPr/>
    </dgm:pt>
    <dgm:pt modelId="{D0D1720F-0BA9-49D2-800B-4C39CD655D1D}" type="pres">
      <dgm:prSet presAssocID="{45DD1F3C-ED6E-4252-9AF7-A9D5220BA374}" presName="vert1" presStyleCnt="0"/>
      <dgm:spPr/>
    </dgm:pt>
    <dgm:pt modelId="{60152322-9D00-4C2E-8744-0C3B036E76D1}" type="pres">
      <dgm:prSet presAssocID="{681C17DF-B3A8-4230-A1B4-930C88A2BAC5}" presName="thickLine" presStyleLbl="alignNode1" presStyleIdx="4" presStyleCnt="5"/>
      <dgm:spPr/>
    </dgm:pt>
    <dgm:pt modelId="{B10576F3-75DB-43D7-B5CD-E20C2D503898}" type="pres">
      <dgm:prSet presAssocID="{681C17DF-B3A8-4230-A1B4-930C88A2BAC5}" presName="horz1" presStyleCnt="0"/>
      <dgm:spPr/>
    </dgm:pt>
    <dgm:pt modelId="{545884AB-014E-4F34-8EC0-975400A9EA02}" type="pres">
      <dgm:prSet presAssocID="{681C17DF-B3A8-4230-A1B4-930C88A2BAC5}" presName="tx1" presStyleLbl="revTx" presStyleIdx="4" presStyleCnt="5"/>
      <dgm:spPr/>
    </dgm:pt>
    <dgm:pt modelId="{7E6495BD-3451-49A1-B6C8-B28F11FF845C}" type="pres">
      <dgm:prSet presAssocID="{681C17DF-B3A8-4230-A1B4-930C88A2BAC5}" presName="vert1" presStyleCnt="0"/>
      <dgm:spPr/>
    </dgm:pt>
  </dgm:ptLst>
  <dgm:cxnLst>
    <dgm:cxn modelId="{114C5B09-D361-4F1A-BCD4-F74CD5267375}" type="presOf" srcId="{681C17DF-B3A8-4230-A1B4-930C88A2BAC5}" destId="{545884AB-014E-4F34-8EC0-975400A9EA02}" srcOrd="0" destOrd="0" presId="urn:microsoft.com/office/officeart/2008/layout/LinedList"/>
    <dgm:cxn modelId="{1FC34318-E503-4A2B-A9F1-3CADA14012E3}" srcId="{6B1BEC5D-DAA4-4966-929E-77BF36CDF87F}" destId="{E4256C72-78D8-4BDB-A166-B36FB7339FA0}" srcOrd="1" destOrd="0" parTransId="{71D1218A-2D14-4571-8710-657E0B5C0370}" sibTransId="{916C9A24-E85C-480E-8CB1-1ACDD556D5E6}"/>
    <dgm:cxn modelId="{8EE97120-55DE-4902-B874-848C9EFA5CBA}" type="presOf" srcId="{8489750E-AB4F-4B28-82AC-1DD9A51EB448}" destId="{6EC6398D-07E7-43F3-942D-D97071D68B60}" srcOrd="0" destOrd="0" presId="urn:microsoft.com/office/officeart/2008/layout/LinedList"/>
    <dgm:cxn modelId="{C6EF2530-E302-440C-B4B9-AD920EF85ABC}" type="presOf" srcId="{4DC77382-C8C5-491A-BDA2-96386C6AF522}" destId="{4CF41D71-5038-46F6-AA48-AC6F45E702A7}" srcOrd="0" destOrd="0" presId="urn:microsoft.com/office/officeart/2008/layout/LinedList"/>
    <dgm:cxn modelId="{677B9D37-F0C7-4DE7-9119-17170B539B08}" type="presOf" srcId="{E4256C72-78D8-4BDB-A166-B36FB7339FA0}" destId="{B86277EE-EA80-4E0B-BD8D-370F7AD41BBF}" srcOrd="0" destOrd="0" presId="urn:microsoft.com/office/officeart/2008/layout/LinedList"/>
    <dgm:cxn modelId="{028C439D-CFA1-4DA3-9841-15EEEE205555}" type="presOf" srcId="{6B1BEC5D-DAA4-4966-929E-77BF36CDF87F}" destId="{4B6D962B-7740-4FD0-AA37-770B256CDD94}" srcOrd="0" destOrd="0" presId="urn:microsoft.com/office/officeart/2008/layout/LinedList"/>
    <dgm:cxn modelId="{6655BEA5-E6FE-4F9C-811D-D701C4D4E815}" srcId="{6B1BEC5D-DAA4-4966-929E-77BF36CDF87F}" destId="{4DC77382-C8C5-491A-BDA2-96386C6AF522}" srcOrd="2" destOrd="0" parTransId="{EA13569F-B4FB-4812-B7FA-1EC72C55328A}" sibTransId="{2F1953A4-D516-4ED1-B7AE-64565E1854E1}"/>
    <dgm:cxn modelId="{87D8E2D2-1E4F-4B3A-A51E-E662AE3E7B48}" type="presOf" srcId="{45DD1F3C-ED6E-4252-9AF7-A9D5220BA374}" destId="{6867BB03-AF56-49FC-9B07-619A26E94140}" srcOrd="0" destOrd="0" presId="urn:microsoft.com/office/officeart/2008/layout/LinedList"/>
    <dgm:cxn modelId="{9FB98BD3-15AD-43CF-AF4D-61313CD7FDE7}" srcId="{6B1BEC5D-DAA4-4966-929E-77BF36CDF87F}" destId="{8489750E-AB4F-4B28-82AC-1DD9A51EB448}" srcOrd="0" destOrd="0" parTransId="{DA20CBB1-480A-4E22-BA33-069236457B4F}" sibTransId="{D241E845-DF01-492E-AF31-22787D8F0D78}"/>
    <dgm:cxn modelId="{AF0AB9D8-1A7E-4DA8-A4CA-ED298A11DC58}" srcId="{6B1BEC5D-DAA4-4966-929E-77BF36CDF87F}" destId="{45DD1F3C-ED6E-4252-9AF7-A9D5220BA374}" srcOrd="3" destOrd="0" parTransId="{BD34425C-1BFD-4D52-BD79-0B549EACB469}" sibTransId="{18FACAE3-7DDF-4A42-A385-C8731EBC85CE}"/>
    <dgm:cxn modelId="{0F9536EC-E1D4-47A9-B210-B8E6499CECF2}" srcId="{6B1BEC5D-DAA4-4966-929E-77BF36CDF87F}" destId="{681C17DF-B3A8-4230-A1B4-930C88A2BAC5}" srcOrd="4" destOrd="0" parTransId="{B19E6DF6-C5F6-4C30-9765-3C47F56E2323}" sibTransId="{2D93FDB8-3656-45B3-8CB8-9ABC0104A20B}"/>
    <dgm:cxn modelId="{30849172-CE6D-4EB1-9B11-1B37E4475B60}" type="presParOf" srcId="{4B6D962B-7740-4FD0-AA37-770B256CDD94}" destId="{F35FCABE-C09B-47D3-97EC-0F2F3438CB06}" srcOrd="0" destOrd="0" presId="urn:microsoft.com/office/officeart/2008/layout/LinedList"/>
    <dgm:cxn modelId="{179C07C8-F921-4ED9-8B8C-AB5B97AA1521}" type="presParOf" srcId="{4B6D962B-7740-4FD0-AA37-770B256CDD94}" destId="{A9845E00-D977-400E-9B6F-63023E1B9584}" srcOrd="1" destOrd="0" presId="urn:microsoft.com/office/officeart/2008/layout/LinedList"/>
    <dgm:cxn modelId="{B41C47D9-DF72-4D45-8E85-39DA38D5A3C0}" type="presParOf" srcId="{A9845E00-D977-400E-9B6F-63023E1B9584}" destId="{6EC6398D-07E7-43F3-942D-D97071D68B60}" srcOrd="0" destOrd="0" presId="urn:microsoft.com/office/officeart/2008/layout/LinedList"/>
    <dgm:cxn modelId="{D99BA710-7BE0-47D9-9B88-FA4F71C9C83D}" type="presParOf" srcId="{A9845E00-D977-400E-9B6F-63023E1B9584}" destId="{52C419DC-DAC6-4257-99B4-EDA52F5180B6}" srcOrd="1" destOrd="0" presId="urn:microsoft.com/office/officeart/2008/layout/LinedList"/>
    <dgm:cxn modelId="{6F91642D-B8CB-4C6B-8FF9-11325CBA7715}" type="presParOf" srcId="{4B6D962B-7740-4FD0-AA37-770B256CDD94}" destId="{AE49EDC0-EF8D-4853-B4EC-6EE0FD2E9B30}" srcOrd="2" destOrd="0" presId="urn:microsoft.com/office/officeart/2008/layout/LinedList"/>
    <dgm:cxn modelId="{CDC1D0E8-1D79-4366-9410-084BBB2DB091}" type="presParOf" srcId="{4B6D962B-7740-4FD0-AA37-770B256CDD94}" destId="{39044307-9FF9-4C25-9FFA-BD7CF1471511}" srcOrd="3" destOrd="0" presId="urn:microsoft.com/office/officeart/2008/layout/LinedList"/>
    <dgm:cxn modelId="{75588F90-6AFE-4E11-907B-195FEF6553D3}" type="presParOf" srcId="{39044307-9FF9-4C25-9FFA-BD7CF1471511}" destId="{B86277EE-EA80-4E0B-BD8D-370F7AD41BBF}" srcOrd="0" destOrd="0" presId="urn:microsoft.com/office/officeart/2008/layout/LinedList"/>
    <dgm:cxn modelId="{42AADE5D-66B7-433C-AC80-078F5281D954}" type="presParOf" srcId="{39044307-9FF9-4C25-9FFA-BD7CF1471511}" destId="{DEB2AE16-6CA5-4344-A794-5A45321D3DF2}" srcOrd="1" destOrd="0" presId="urn:microsoft.com/office/officeart/2008/layout/LinedList"/>
    <dgm:cxn modelId="{C3B0D530-7CAC-4A2C-A21E-698EB35430E0}" type="presParOf" srcId="{4B6D962B-7740-4FD0-AA37-770B256CDD94}" destId="{37F61568-F4C8-4865-ACC4-28D2124A6BAE}" srcOrd="4" destOrd="0" presId="urn:microsoft.com/office/officeart/2008/layout/LinedList"/>
    <dgm:cxn modelId="{91B7B7A2-C417-42EB-9DFF-813C14896C9B}" type="presParOf" srcId="{4B6D962B-7740-4FD0-AA37-770B256CDD94}" destId="{4C130997-D798-4EE0-B69A-3051BC45E64E}" srcOrd="5" destOrd="0" presId="urn:microsoft.com/office/officeart/2008/layout/LinedList"/>
    <dgm:cxn modelId="{C999C92A-BF8F-4B52-9F70-A523D3EA6D8F}" type="presParOf" srcId="{4C130997-D798-4EE0-B69A-3051BC45E64E}" destId="{4CF41D71-5038-46F6-AA48-AC6F45E702A7}" srcOrd="0" destOrd="0" presId="urn:microsoft.com/office/officeart/2008/layout/LinedList"/>
    <dgm:cxn modelId="{EE8EAD2B-A77F-48C1-B093-D140125462C7}" type="presParOf" srcId="{4C130997-D798-4EE0-B69A-3051BC45E64E}" destId="{36472422-1E5C-4042-BA8D-F48074991458}" srcOrd="1" destOrd="0" presId="urn:microsoft.com/office/officeart/2008/layout/LinedList"/>
    <dgm:cxn modelId="{8F07B63B-707F-4D53-926E-B208E2CABA76}" type="presParOf" srcId="{4B6D962B-7740-4FD0-AA37-770B256CDD94}" destId="{A189E607-F930-4998-A327-B9AC82FC6C5B}" srcOrd="6" destOrd="0" presId="urn:microsoft.com/office/officeart/2008/layout/LinedList"/>
    <dgm:cxn modelId="{F5F7F827-6C38-4236-9582-C8BA2445735F}" type="presParOf" srcId="{4B6D962B-7740-4FD0-AA37-770B256CDD94}" destId="{5B137AE4-1DB5-4AAE-A50E-2A9A4ACFEED3}" srcOrd="7" destOrd="0" presId="urn:microsoft.com/office/officeart/2008/layout/LinedList"/>
    <dgm:cxn modelId="{DAA48224-A665-41A2-9CBC-4E3C6AAEF8F1}" type="presParOf" srcId="{5B137AE4-1DB5-4AAE-A50E-2A9A4ACFEED3}" destId="{6867BB03-AF56-49FC-9B07-619A26E94140}" srcOrd="0" destOrd="0" presId="urn:microsoft.com/office/officeart/2008/layout/LinedList"/>
    <dgm:cxn modelId="{F17560A9-A4E6-42F1-B69C-BC883A92C72E}" type="presParOf" srcId="{5B137AE4-1DB5-4AAE-A50E-2A9A4ACFEED3}" destId="{D0D1720F-0BA9-49D2-800B-4C39CD655D1D}" srcOrd="1" destOrd="0" presId="urn:microsoft.com/office/officeart/2008/layout/LinedList"/>
    <dgm:cxn modelId="{CCBDC445-E5FD-4BDC-B214-C2190E3E3585}" type="presParOf" srcId="{4B6D962B-7740-4FD0-AA37-770B256CDD94}" destId="{60152322-9D00-4C2E-8744-0C3B036E76D1}" srcOrd="8" destOrd="0" presId="urn:microsoft.com/office/officeart/2008/layout/LinedList"/>
    <dgm:cxn modelId="{95F07172-334C-43F6-988F-C1A7D9897F0B}" type="presParOf" srcId="{4B6D962B-7740-4FD0-AA37-770B256CDD94}" destId="{B10576F3-75DB-43D7-B5CD-E20C2D503898}" srcOrd="9" destOrd="0" presId="urn:microsoft.com/office/officeart/2008/layout/LinedList"/>
    <dgm:cxn modelId="{C61158A0-D1EB-477A-8A51-0BAB9C378066}" type="presParOf" srcId="{B10576F3-75DB-43D7-B5CD-E20C2D503898}" destId="{545884AB-014E-4F34-8EC0-975400A9EA02}" srcOrd="0" destOrd="0" presId="urn:microsoft.com/office/officeart/2008/layout/LinedList"/>
    <dgm:cxn modelId="{A7C54069-8B99-4D01-BB2F-6D4286E722AC}" type="presParOf" srcId="{B10576F3-75DB-43D7-B5CD-E20C2D503898}" destId="{7E6495BD-3451-49A1-B6C8-B28F11FF845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5107C3-5568-4284-AB9D-A59FF4F884B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8FC568-A114-48E7-9D38-D3301251210F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Inzicht in de onderbenutting van:</a:t>
          </a:r>
          <a:endParaRPr lang="en-US" dirty="0"/>
        </a:p>
      </dgm:t>
    </dgm:pt>
    <dgm:pt modelId="{791B1D0F-E0B8-476B-86CA-BAC090FAF102}" type="parTrans" cxnId="{39164C86-90B8-418B-93D1-C1A2E042F354}">
      <dgm:prSet/>
      <dgm:spPr/>
      <dgm:t>
        <a:bodyPr/>
        <a:lstStyle/>
        <a:p>
          <a:endParaRPr lang="en-US"/>
        </a:p>
      </dgm:t>
    </dgm:pt>
    <dgm:pt modelId="{9929C00F-59F6-4B5D-AADD-5C9915A73ECC}" type="sibTrans" cxnId="{39164C86-90B8-418B-93D1-C1A2E042F354}">
      <dgm:prSet/>
      <dgm:spPr/>
      <dgm:t>
        <a:bodyPr/>
        <a:lstStyle/>
        <a:p>
          <a:endParaRPr lang="en-US"/>
        </a:p>
      </dgm:t>
    </dgm:pt>
    <dgm:pt modelId="{5947CFCA-0CCF-40FB-AE6D-B7B3D841ACC4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Gemeentelijke regelingen</a:t>
          </a:r>
          <a:endParaRPr lang="en-US" dirty="0"/>
        </a:p>
      </dgm:t>
    </dgm:pt>
    <dgm:pt modelId="{42754974-2CFE-46A6-A03A-D8B2B686548F}" type="parTrans" cxnId="{F3B06B2C-D20C-4EB9-8633-4FC973214391}">
      <dgm:prSet/>
      <dgm:spPr/>
      <dgm:t>
        <a:bodyPr/>
        <a:lstStyle/>
        <a:p>
          <a:endParaRPr lang="en-US"/>
        </a:p>
      </dgm:t>
    </dgm:pt>
    <dgm:pt modelId="{56CCD0D5-B949-4CB2-B006-3E0E02D99DDA}" type="sibTrans" cxnId="{F3B06B2C-D20C-4EB9-8633-4FC973214391}">
      <dgm:prSet/>
      <dgm:spPr/>
      <dgm:t>
        <a:bodyPr/>
        <a:lstStyle/>
        <a:p>
          <a:endParaRPr lang="en-US"/>
        </a:p>
      </dgm:t>
    </dgm:pt>
    <dgm:pt modelId="{39880E8B-08E5-4170-A121-41D94A7C63D7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Een te dure energieleverancier</a:t>
          </a:r>
          <a:endParaRPr lang="en-US" dirty="0"/>
        </a:p>
      </dgm:t>
    </dgm:pt>
    <dgm:pt modelId="{88B56542-84A6-410F-9793-8F072F5CA614}" type="parTrans" cxnId="{51AF2686-AEBF-49BF-8DC1-8077214E9AA1}">
      <dgm:prSet/>
      <dgm:spPr/>
      <dgm:t>
        <a:bodyPr/>
        <a:lstStyle/>
        <a:p>
          <a:endParaRPr lang="en-US"/>
        </a:p>
      </dgm:t>
    </dgm:pt>
    <dgm:pt modelId="{A0FECD91-89E1-4D3A-816B-9CD4AD768059}" type="sibTrans" cxnId="{51AF2686-AEBF-49BF-8DC1-8077214E9AA1}">
      <dgm:prSet/>
      <dgm:spPr/>
      <dgm:t>
        <a:bodyPr/>
        <a:lstStyle/>
        <a:p>
          <a:endParaRPr lang="en-US"/>
        </a:p>
      </dgm:t>
    </dgm:pt>
    <dgm:pt modelId="{11F20739-4DCB-4AD1-88BD-44021E755C6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Huurbevriezing of –verlaging</a:t>
          </a:r>
          <a:endParaRPr lang="en-US" dirty="0"/>
        </a:p>
      </dgm:t>
    </dgm:pt>
    <dgm:pt modelId="{03AF230F-F371-42D3-BA23-07FB1E9680BE}" type="parTrans" cxnId="{3018EFA8-202E-44D7-A8F3-FE7EAB52C298}">
      <dgm:prSet/>
      <dgm:spPr/>
      <dgm:t>
        <a:bodyPr/>
        <a:lstStyle/>
        <a:p>
          <a:endParaRPr lang="en-US"/>
        </a:p>
      </dgm:t>
    </dgm:pt>
    <dgm:pt modelId="{3046BE33-DFCC-4F0C-80B7-EDAAFD9580D6}" type="sibTrans" cxnId="{3018EFA8-202E-44D7-A8F3-FE7EAB52C298}">
      <dgm:prSet/>
      <dgm:spPr/>
      <dgm:t>
        <a:bodyPr/>
        <a:lstStyle/>
        <a:p>
          <a:endParaRPr lang="en-US"/>
        </a:p>
      </dgm:t>
    </dgm:pt>
    <dgm:pt modelId="{3CC923A4-6C3F-4449-9499-3029E297EA64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Aangifte inkomstenbelasting</a:t>
          </a:r>
          <a:endParaRPr lang="en-US" dirty="0"/>
        </a:p>
      </dgm:t>
    </dgm:pt>
    <dgm:pt modelId="{A3CBE4B9-AF8B-45AB-BD67-26445C2940AD}" type="parTrans" cxnId="{028F9BA6-4662-4194-A041-1AD3E33E80DB}">
      <dgm:prSet/>
      <dgm:spPr/>
      <dgm:t>
        <a:bodyPr/>
        <a:lstStyle/>
        <a:p>
          <a:endParaRPr lang="en-US"/>
        </a:p>
      </dgm:t>
    </dgm:pt>
    <dgm:pt modelId="{F47A5860-4831-4D10-A542-C7DCA6E846CA}" type="sibTrans" cxnId="{028F9BA6-4662-4194-A041-1AD3E33E80DB}">
      <dgm:prSet/>
      <dgm:spPr/>
      <dgm:t>
        <a:bodyPr/>
        <a:lstStyle/>
        <a:p>
          <a:endParaRPr lang="en-US"/>
        </a:p>
      </dgm:t>
    </dgm:pt>
    <dgm:pt modelId="{E8E76F0F-83F3-42BC-AAA0-AF9121517229}" type="pres">
      <dgm:prSet presAssocID="{C35107C3-5568-4284-AB9D-A59FF4F884B6}" presName="vert0" presStyleCnt="0">
        <dgm:presLayoutVars>
          <dgm:dir/>
          <dgm:animOne val="branch"/>
          <dgm:animLvl val="lvl"/>
        </dgm:presLayoutVars>
      </dgm:prSet>
      <dgm:spPr/>
    </dgm:pt>
    <dgm:pt modelId="{D12FC1A9-6AB5-4C66-87A3-F016FD10DA78}" type="pres">
      <dgm:prSet presAssocID="{D48FC568-A114-48E7-9D38-D3301251210F}" presName="thickLine" presStyleLbl="alignNode1" presStyleIdx="0" presStyleCnt="5"/>
      <dgm:spPr/>
    </dgm:pt>
    <dgm:pt modelId="{FEE322D3-AB17-4617-90D4-BFDD70F915AA}" type="pres">
      <dgm:prSet presAssocID="{D48FC568-A114-48E7-9D38-D3301251210F}" presName="horz1" presStyleCnt="0"/>
      <dgm:spPr/>
    </dgm:pt>
    <dgm:pt modelId="{850D78B9-06B5-4A23-B8C7-BEF3ED12DE1A}" type="pres">
      <dgm:prSet presAssocID="{D48FC568-A114-48E7-9D38-D3301251210F}" presName="tx1" presStyleLbl="revTx" presStyleIdx="0" presStyleCnt="5"/>
      <dgm:spPr/>
    </dgm:pt>
    <dgm:pt modelId="{88A73D9E-CDE0-4BB9-BE51-C8B5A845EA31}" type="pres">
      <dgm:prSet presAssocID="{D48FC568-A114-48E7-9D38-D3301251210F}" presName="vert1" presStyleCnt="0"/>
      <dgm:spPr/>
    </dgm:pt>
    <dgm:pt modelId="{BF3EF54F-9D82-4E30-A68B-5BAAB387CCA9}" type="pres">
      <dgm:prSet presAssocID="{5947CFCA-0CCF-40FB-AE6D-B7B3D841ACC4}" presName="thickLine" presStyleLbl="alignNode1" presStyleIdx="1" presStyleCnt="5"/>
      <dgm:spPr/>
    </dgm:pt>
    <dgm:pt modelId="{B04F665A-ADBF-481A-837A-AB2D7C288736}" type="pres">
      <dgm:prSet presAssocID="{5947CFCA-0CCF-40FB-AE6D-B7B3D841ACC4}" presName="horz1" presStyleCnt="0"/>
      <dgm:spPr/>
    </dgm:pt>
    <dgm:pt modelId="{0AB772B4-2D5D-4F28-B425-F34A3409641E}" type="pres">
      <dgm:prSet presAssocID="{5947CFCA-0CCF-40FB-AE6D-B7B3D841ACC4}" presName="tx1" presStyleLbl="revTx" presStyleIdx="1" presStyleCnt="5"/>
      <dgm:spPr/>
    </dgm:pt>
    <dgm:pt modelId="{447B1AB5-121D-4DD6-AFAE-88CEFDA54607}" type="pres">
      <dgm:prSet presAssocID="{5947CFCA-0CCF-40FB-AE6D-B7B3D841ACC4}" presName="vert1" presStyleCnt="0"/>
      <dgm:spPr/>
    </dgm:pt>
    <dgm:pt modelId="{678E0E9E-692F-4E5E-A702-C604F256ABC9}" type="pres">
      <dgm:prSet presAssocID="{39880E8B-08E5-4170-A121-41D94A7C63D7}" presName="thickLine" presStyleLbl="alignNode1" presStyleIdx="2" presStyleCnt="5"/>
      <dgm:spPr/>
    </dgm:pt>
    <dgm:pt modelId="{1E34D069-B20F-4ABF-8978-0A52F6DAFBC7}" type="pres">
      <dgm:prSet presAssocID="{39880E8B-08E5-4170-A121-41D94A7C63D7}" presName="horz1" presStyleCnt="0"/>
      <dgm:spPr/>
    </dgm:pt>
    <dgm:pt modelId="{F0F495FA-ADF1-4F68-81FB-9F73429B33B5}" type="pres">
      <dgm:prSet presAssocID="{39880E8B-08E5-4170-A121-41D94A7C63D7}" presName="tx1" presStyleLbl="revTx" presStyleIdx="2" presStyleCnt="5"/>
      <dgm:spPr/>
    </dgm:pt>
    <dgm:pt modelId="{D2CE3C54-95B6-466E-B047-1FD14CDF58D7}" type="pres">
      <dgm:prSet presAssocID="{39880E8B-08E5-4170-A121-41D94A7C63D7}" presName="vert1" presStyleCnt="0"/>
      <dgm:spPr/>
    </dgm:pt>
    <dgm:pt modelId="{1005725E-CDD9-448F-BF30-A147661A9F88}" type="pres">
      <dgm:prSet presAssocID="{11F20739-4DCB-4AD1-88BD-44021E755C60}" presName="thickLine" presStyleLbl="alignNode1" presStyleIdx="3" presStyleCnt="5"/>
      <dgm:spPr/>
    </dgm:pt>
    <dgm:pt modelId="{7C1D8BD3-703C-4803-9430-CCDAA8E4A711}" type="pres">
      <dgm:prSet presAssocID="{11F20739-4DCB-4AD1-88BD-44021E755C60}" presName="horz1" presStyleCnt="0"/>
      <dgm:spPr/>
    </dgm:pt>
    <dgm:pt modelId="{84E8F3AD-97B7-4114-9B4C-BD06F361E31E}" type="pres">
      <dgm:prSet presAssocID="{11F20739-4DCB-4AD1-88BD-44021E755C60}" presName="tx1" presStyleLbl="revTx" presStyleIdx="3" presStyleCnt="5"/>
      <dgm:spPr/>
    </dgm:pt>
    <dgm:pt modelId="{F7D4B62F-1AD2-4BE5-A23C-86F651BD3E9B}" type="pres">
      <dgm:prSet presAssocID="{11F20739-4DCB-4AD1-88BD-44021E755C60}" presName="vert1" presStyleCnt="0"/>
      <dgm:spPr/>
    </dgm:pt>
    <dgm:pt modelId="{2FDBF4D7-DADF-4522-8961-F3096CC4E213}" type="pres">
      <dgm:prSet presAssocID="{3CC923A4-6C3F-4449-9499-3029E297EA64}" presName="thickLine" presStyleLbl="alignNode1" presStyleIdx="4" presStyleCnt="5"/>
      <dgm:spPr/>
    </dgm:pt>
    <dgm:pt modelId="{DF305746-A99E-4F13-A749-D59E842CA475}" type="pres">
      <dgm:prSet presAssocID="{3CC923A4-6C3F-4449-9499-3029E297EA64}" presName="horz1" presStyleCnt="0"/>
      <dgm:spPr/>
    </dgm:pt>
    <dgm:pt modelId="{CF2D48F9-2538-4900-99ED-D3C955A2AE88}" type="pres">
      <dgm:prSet presAssocID="{3CC923A4-6C3F-4449-9499-3029E297EA64}" presName="tx1" presStyleLbl="revTx" presStyleIdx="4" presStyleCnt="5"/>
      <dgm:spPr/>
    </dgm:pt>
    <dgm:pt modelId="{CE2F4F1D-3521-496B-B0E0-29B4B6B5E2AD}" type="pres">
      <dgm:prSet presAssocID="{3CC923A4-6C3F-4449-9499-3029E297EA64}" presName="vert1" presStyleCnt="0"/>
      <dgm:spPr/>
    </dgm:pt>
  </dgm:ptLst>
  <dgm:cxnLst>
    <dgm:cxn modelId="{A78A8C29-2CE5-459A-B720-819E099B1797}" type="presOf" srcId="{D48FC568-A114-48E7-9D38-D3301251210F}" destId="{850D78B9-06B5-4A23-B8C7-BEF3ED12DE1A}" srcOrd="0" destOrd="0" presId="urn:microsoft.com/office/officeart/2008/layout/LinedList"/>
    <dgm:cxn modelId="{F3B06B2C-D20C-4EB9-8633-4FC973214391}" srcId="{C35107C3-5568-4284-AB9D-A59FF4F884B6}" destId="{5947CFCA-0CCF-40FB-AE6D-B7B3D841ACC4}" srcOrd="1" destOrd="0" parTransId="{42754974-2CFE-46A6-A03A-D8B2B686548F}" sibTransId="{56CCD0D5-B949-4CB2-B006-3E0E02D99DDA}"/>
    <dgm:cxn modelId="{62787D2D-6015-4DC2-91C1-ED8B4BDAAED1}" type="presOf" srcId="{C35107C3-5568-4284-AB9D-A59FF4F884B6}" destId="{E8E76F0F-83F3-42BC-AAA0-AF9121517229}" srcOrd="0" destOrd="0" presId="urn:microsoft.com/office/officeart/2008/layout/LinedList"/>
    <dgm:cxn modelId="{0A64BA5A-402B-4B04-B31A-93AA208E3447}" type="presOf" srcId="{5947CFCA-0CCF-40FB-AE6D-B7B3D841ACC4}" destId="{0AB772B4-2D5D-4F28-B425-F34A3409641E}" srcOrd="0" destOrd="0" presId="urn:microsoft.com/office/officeart/2008/layout/LinedList"/>
    <dgm:cxn modelId="{51AF2686-AEBF-49BF-8DC1-8077214E9AA1}" srcId="{C35107C3-5568-4284-AB9D-A59FF4F884B6}" destId="{39880E8B-08E5-4170-A121-41D94A7C63D7}" srcOrd="2" destOrd="0" parTransId="{88B56542-84A6-410F-9793-8F072F5CA614}" sibTransId="{A0FECD91-89E1-4D3A-816B-9CD4AD768059}"/>
    <dgm:cxn modelId="{39164C86-90B8-418B-93D1-C1A2E042F354}" srcId="{C35107C3-5568-4284-AB9D-A59FF4F884B6}" destId="{D48FC568-A114-48E7-9D38-D3301251210F}" srcOrd="0" destOrd="0" parTransId="{791B1D0F-E0B8-476B-86CA-BAC090FAF102}" sibTransId="{9929C00F-59F6-4B5D-AADD-5C9915A73ECC}"/>
    <dgm:cxn modelId="{D4D3D587-EFA1-4FE3-A946-BFC491D9A16C}" type="presOf" srcId="{39880E8B-08E5-4170-A121-41D94A7C63D7}" destId="{F0F495FA-ADF1-4F68-81FB-9F73429B33B5}" srcOrd="0" destOrd="0" presId="urn:microsoft.com/office/officeart/2008/layout/LinedList"/>
    <dgm:cxn modelId="{2DF79DA2-44E4-406E-AA5C-EFF4C27435BF}" type="presOf" srcId="{11F20739-4DCB-4AD1-88BD-44021E755C60}" destId="{84E8F3AD-97B7-4114-9B4C-BD06F361E31E}" srcOrd="0" destOrd="0" presId="urn:microsoft.com/office/officeart/2008/layout/LinedList"/>
    <dgm:cxn modelId="{028F9BA6-4662-4194-A041-1AD3E33E80DB}" srcId="{C35107C3-5568-4284-AB9D-A59FF4F884B6}" destId="{3CC923A4-6C3F-4449-9499-3029E297EA64}" srcOrd="4" destOrd="0" parTransId="{A3CBE4B9-AF8B-45AB-BD67-26445C2940AD}" sibTransId="{F47A5860-4831-4D10-A542-C7DCA6E846CA}"/>
    <dgm:cxn modelId="{3018EFA8-202E-44D7-A8F3-FE7EAB52C298}" srcId="{C35107C3-5568-4284-AB9D-A59FF4F884B6}" destId="{11F20739-4DCB-4AD1-88BD-44021E755C60}" srcOrd="3" destOrd="0" parTransId="{03AF230F-F371-42D3-BA23-07FB1E9680BE}" sibTransId="{3046BE33-DFCC-4F0C-80B7-EDAAFD9580D6}"/>
    <dgm:cxn modelId="{4D67BBFF-4334-4184-9495-4CC2F020EADE}" type="presOf" srcId="{3CC923A4-6C3F-4449-9499-3029E297EA64}" destId="{CF2D48F9-2538-4900-99ED-D3C955A2AE88}" srcOrd="0" destOrd="0" presId="urn:microsoft.com/office/officeart/2008/layout/LinedList"/>
    <dgm:cxn modelId="{92B3A222-F6D3-4073-AAF9-FA1C865A2EE4}" type="presParOf" srcId="{E8E76F0F-83F3-42BC-AAA0-AF9121517229}" destId="{D12FC1A9-6AB5-4C66-87A3-F016FD10DA78}" srcOrd="0" destOrd="0" presId="urn:microsoft.com/office/officeart/2008/layout/LinedList"/>
    <dgm:cxn modelId="{F6255F32-370B-44C8-A7D1-0C3F41E6692B}" type="presParOf" srcId="{E8E76F0F-83F3-42BC-AAA0-AF9121517229}" destId="{FEE322D3-AB17-4617-90D4-BFDD70F915AA}" srcOrd="1" destOrd="0" presId="urn:microsoft.com/office/officeart/2008/layout/LinedList"/>
    <dgm:cxn modelId="{D1232AB3-3624-4EBD-A272-5C02F071DC07}" type="presParOf" srcId="{FEE322D3-AB17-4617-90D4-BFDD70F915AA}" destId="{850D78B9-06B5-4A23-B8C7-BEF3ED12DE1A}" srcOrd="0" destOrd="0" presId="urn:microsoft.com/office/officeart/2008/layout/LinedList"/>
    <dgm:cxn modelId="{0C9D4CC9-E719-4A8E-8595-364B7029C8A8}" type="presParOf" srcId="{FEE322D3-AB17-4617-90D4-BFDD70F915AA}" destId="{88A73D9E-CDE0-4BB9-BE51-C8B5A845EA31}" srcOrd="1" destOrd="0" presId="urn:microsoft.com/office/officeart/2008/layout/LinedList"/>
    <dgm:cxn modelId="{04AF47EA-6510-4ECD-9A65-4EF5C5BEA370}" type="presParOf" srcId="{E8E76F0F-83F3-42BC-AAA0-AF9121517229}" destId="{BF3EF54F-9D82-4E30-A68B-5BAAB387CCA9}" srcOrd="2" destOrd="0" presId="urn:microsoft.com/office/officeart/2008/layout/LinedList"/>
    <dgm:cxn modelId="{20540FDF-6C24-4D12-89A7-DEA632BD63B4}" type="presParOf" srcId="{E8E76F0F-83F3-42BC-AAA0-AF9121517229}" destId="{B04F665A-ADBF-481A-837A-AB2D7C288736}" srcOrd="3" destOrd="0" presId="urn:microsoft.com/office/officeart/2008/layout/LinedList"/>
    <dgm:cxn modelId="{86B71E66-D412-4D16-AF6F-308DE67C5F14}" type="presParOf" srcId="{B04F665A-ADBF-481A-837A-AB2D7C288736}" destId="{0AB772B4-2D5D-4F28-B425-F34A3409641E}" srcOrd="0" destOrd="0" presId="urn:microsoft.com/office/officeart/2008/layout/LinedList"/>
    <dgm:cxn modelId="{7FD65BC1-542E-4F3C-90D8-97106CAF87D3}" type="presParOf" srcId="{B04F665A-ADBF-481A-837A-AB2D7C288736}" destId="{447B1AB5-121D-4DD6-AFAE-88CEFDA54607}" srcOrd="1" destOrd="0" presId="urn:microsoft.com/office/officeart/2008/layout/LinedList"/>
    <dgm:cxn modelId="{5061753D-E759-46CD-B2B3-966ED163FBFD}" type="presParOf" srcId="{E8E76F0F-83F3-42BC-AAA0-AF9121517229}" destId="{678E0E9E-692F-4E5E-A702-C604F256ABC9}" srcOrd="4" destOrd="0" presId="urn:microsoft.com/office/officeart/2008/layout/LinedList"/>
    <dgm:cxn modelId="{0E14644C-0D95-41FE-A84D-F45212EBB6FC}" type="presParOf" srcId="{E8E76F0F-83F3-42BC-AAA0-AF9121517229}" destId="{1E34D069-B20F-4ABF-8978-0A52F6DAFBC7}" srcOrd="5" destOrd="0" presId="urn:microsoft.com/office/officeart/2008/layout/LinedList"/>
    <dgm:cxn modelId="{83B7F06E-5F74-48D0-B5AD-03BEABD111B7}" type="presParOf" srcId="{1E34D069-B20F-4ABF-8978-0A52F6DAFBC7}" destId="{F0F495FA-ADF1-4F68-81FB-9F73429B33B5}" srcOrd="0" destOrd="0" presId="urn:microsoft.com/office/officeart/2008/layout/LinedList"/>
    <dgm:cxn modelId="{789636F9-11D7-4A8A-9ACC-F36FB3EF2BF8}" type="presParOf" srcId="{1E34D069-B20F-4ABF-8978-0A52F6DAFBC7}" destId="{D2CE3C54-95B6-466E-B047-1FD14CDF58D7}" srcOrd="1" destOrd="0" presId="urn:microsoft.com/office/officeart/2008/layout/LinedList"/>
    <dgm:cxn modelId="{51E596A3-04B0-42E2-B5C9-F1F347A4C1F0}" type="presParOf" srcId="{E8E76F0F-83F3-42BC-AAA0-AF9121517229}" destId="{1005725E-CDD9-448F-BF30-A147661A9F88}" srcOrd="6" destOrd="0" presId="urn:microsoft.com/office/officeart/2008/layout/LinedList"/>
    <dgm:cxn modelId="{C93902A5-5CE0-4236-994A-64AD4E768E63}" type="presParOf" srcId="{E8E76F0F-83F3-42BC-AAA0-AF9121517229}" destId="{7C1D8BD3-703C-4803-9430-CCDAA8E4A711}" srcOrd="7" destOrd="0" presId="urn:microsoft.com/office/officeart/2008/layout/LinedList"/>
    <dgm:cxn modelId="{10BC6B51-DF07-470B-96E6-6EB9653C1BF5}" type="presParOf" srcId="{7C1D8BD3-703C-4803-9430-CCDAA8E4A711}" destId="{84E8F3AD-97B7-4114-9B4C-BD06F361E31E}" srcOrd="0" destOrd="0" presId="urn:microsoft.com/office/officeart/2008/layout/LinedList"/>
    <dgm:cxn modelId="{4D3EC89A-838D-41F0-B0C9-2934DC7F864A}" type="presParOf" srcId="{7C1D8BD3-703C-4803-9430-CCDAA8E4A711}" destId="{F7D4B62F-1AD2-4BE5-A23C-86F651BD3E9B}" srcOrd="1" destOrd="0" presId="urn:microsoft.com/office/officeart/2008/layout/LinedList"/>
    <dgm:cxn modelId="{58817B79-1237-4C5F-B3F4-3DE3A2E1E4B8}" type="presParOf" srcId="{E8E76F0F-83F3-42BC-AAA0-AF9121517229}" destId="{2FDBF4D7-DADF-4522-8961-F3096CC4E213}" srcOrd="8" destOrd="0" presId="urn:microsoft.com/office/officeart/2008/layout/LinedList"/>
    <dgm:cxn modelId="{21BFC0AB-29D2-4567-919B-BFDB9C0625F1}" type="presParOf" srcId="{E8E76F0F-83F3-42BC-AAA0-AF9121517229}" destId="{DF305746-A99E-4F13-A749-D59E842CA475}" srcOrd="9" destOrd="0" presId="urn:microsoft.com/office/officeart/2008/layout/LinedList"/>
    <dgm:cxn modelId="{BAD463E1-5C8B-4A34-8A3E-C517ED9B178A}" type="presParOf" srcId="{DF305746-A99E-4F13-A749-D59E842CA475}" destId="{CF2D48F9-2538-4900-99ED-D3C955A2AE88}" srcOrd="0" destOrd="0" presId="urn:microsoft.com/office/officeart/2008/layout/LinedList"/>
    <dgm:cxn modelId="{EB7A0367-BC00-491C-9C1F-030FC05D5DD2}" type="presParOf" srcId="{DF305746-A99E-4F13-A749-D59E842CA475}" destId="{CE2F4F1D-3521-496B-B0E0-29B4B6B5E2A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DD6F94-9101-4E63-9C12-255D67629BF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850BE9-617E-4DAA-B6B6-584B66955F26}">
      <dgm:prSet custT="1"/>
      <dgm:spPr/>
      <dgm:t>
        <a:bodyPr/>
        <a:lstStyle/>
        <a:p>
          <a:r>
            <a:rPr lang="nl-NL" sz="3200" dirty="0"/>
            <a:t>Gecertificeerde adviseurs:</a:t>
          </a:r>
        </a:p>
        <a:p>
          <a:endParaRPr lang="nl-NL" sz="3200" dirty="0"/>
        </a:p>
        <a:p>
          <a:r>
            <a:rPr lang="nl-NL" sz="3200" dirty="0"/>
            <a:t>Helpdesk Geldzaken gemeente Alphen aan den Rijn</a:t>
          </a:r>
          <a:endParaRPr lang="en-US" sz="3200" dirty="0"/>
        </a:p>
      </dgm:t>
    </dgm:pt>
    <dgm:pt modelId="{8682E761-DB15-4F3F-85C9-FEBCB2433D21}" type="parTrans" cxnId="{2F1BDB73-7900-492A-98AD-2D366D86FD59}">
      <dgm:prSet/>
      <dgm:spPr/>
      <dgm:t>
        <a:bodyPr/>
        <a:lstStyle/>
        <a:p>
          <a:endParaRPr lang="en-US"/>
        </a:p>
      </dgm:t>
    </dgm:pt>
    <dgm:pt modelId="{6935ACA2-6E70-4B1F-9276-00324C66CD7D}" type="sibTrans" cxnId="{2F1BDB73-7900-492A-98AD-2D366D86FD59}">
      <dgm:prSet/>
      <dgm:spPr/>
      <dgm:t>
        <a:bodyPr/>
        <a:lstStyle/>
        <a:p>
          <a:endParaRPr lang="en-US"/>
        </a:p>
      </dgm:t>
    </dgm:pt>
    <dgm:pt modelId="{F917FA93-DDF8-45A1-81E3-58DDB1146B3D}">
      <dgm:prSet custT="1"/>
      <dgm:spPr/>
      <dgm:t>
        <a:bodyPr/>
        <a:lstStyle/>
        <a:p>
          <a:r>
            <a:rPr lang="nl-NL" sz="3200" dirty="0"/>
            <a:t>Stichting GeldZorg (Ernst van Hooidonk)</a:t>
          </a:r>
          <a:endParaRPr lang="en-US" sz="3200" dirty="0"/>
        </a:p>
      </dgm:t>
    </dgm:pt>
    <dgm:pt modelId="{D5968071-3FC6-49BF-8858-2E92DFEC18D1}" type="parTrans" cxnId="{127EDA53-0256-4B4D-8C14-098F8556785F}">
      <dgm:prSet/>
      <dgm:spPr/>
      <dgm:t>
        <a:bodyPr/>
        <a:lstStyle/>
        <a:p>
          <a:endParaRPr lang="en-US"/>
        </a:p>
      </dgm:t>
    </dgm:pt>
    <dgm:pt modelId="{312F300E-9F98-4365-BA07-6661AA52625B}" type="sibTrans" cxnId="{127EDA53-0256-4B4D-8C14-098F8556785F}">
      <dgm:prSet/>
      <dgm:spPr/>
      <dgm:t>
        <a:bodyPr/>
        <a:lstStyle/>
        <a:p>
          <a:endParaRPr lang="en-US"/>
        </a:p>
      </dgm:t>
    </dgm:pt>
    <dgm:pt modelId="{A1D9BA0E-2A89-436E-B515-FEF8A634C253}" type="pres">
      <dgm:prSet presAssocID="{CADD6F94-9101-4E63-9C12-255D67629BF1}" presName="vert0" presStyleCnt="0">
        <dgm:presLayoutVars>
          <dgm:dir/>
          <dgm:animOne val="branch"/>
          <dgm:animLvl val="lvl"/>
        </dgm:presLayoutVars>
      </dgm:prSet>
      <dgm:spPr/>
    </dgm:pt>
    <dgm:pt modelId="{60BA151D-C1FD-44A9-BFC2-2AF8AAB4E12E}" type="pres">
      <dgm:prSet presAssocID="{D5850BE9-617E-4DAA-B6B6-584B66955F26}" presName="thickLine" presStyleLbl="alignNode1" presStyleIdx="0" presStyleCnt="2"/>
      <dgm:spPr/>
    </dgm:pt>
    <dgm:pt modelId="{B7433786-1F47-4346-B9C6-3ED5F0D8BDC9}" type="pres">
      <dgm:prSet presAssocID="{D5850BE9-617E-4DAA-B6B6-584B66955F26}" presName="horz1" presStyleCnt="0"/>
      <dgm:spPr/>
    </dgm:pt>
    <dgm:pt modelId="{E98BFED0-2121-4589-8332-AE3A943B6D71}" type="pres">
      <dgm:prSet presAssocID="{D5850BE9-617E-4DAA-B6B6-584B66955F26}" presName="tx1" presStyleLbl="revTx" presStyleIdx="0" presStyleCnt="2"/>
      <dgm:spPr/>
    </dgm:pt>
    <dgm:pt modelId="{483E5611-36FF-4716-B9F5-FF357F762F1C}" type="pres">
      <dgm:prSet presAssocID="{D5850BE9-617E-4DAA-B6B6-584B66955F26}" presName="vert1" presStyleCnt="0"/>
      <dgm:spPr/>
    </dgm:pt>
    <dgm:pt modelId="{654987D5-A6C5-4FFC-851B-616F8CC13284}" type="pres">
      <dgm:prSet presAssocID="{F917FA93-DDF8-45A1-81E3-58DDB1146B3D}" presName="thickLine" presStyleLbl="alignNode1" presStyleIdx="1" presStyleCnt="2"/>
      <dgm:spPr/>
    </dgm:pt>
    <dgm:pt modelId="{FBA56045-C3D3-4A8D-ACB1-7CA9B6CD7BDC}" type="pres">
      <dgm:prSet presAssocID="{F917FA93-DDF8-45A1-81E3-58DDB1146B3D}" presName="horz1" presStyleCnt="0"/>
      <dgm:spPr/>
    </dgm:pt>
    <dgm:pt modelId="{4CA012CA-5B08-432B-9F36-ACB9381BF086}" type="pres">
      <dgm:prSet presAssocID="{F917FA93-DDF8-45A1-81E3-58DDB1146B3D}" presName="tx1" presStyleLbl="revTx" presStyleIdx="1" presStyleCnt="2"/>
      <dgm:spPr/>
    </dgm:pt>
    <dgm:pt modelId="{357FBECF-80E9-46D6-8F17-1014D1F6C84C}" type="pres">
      <dgm:prSet presAssocID="{F917FA93-DDF8-45A1-81E3-58DDB1146B3D}" presName="vert1" presStyleCnt="0"/>
      <dgm:spPr/>
    </dgm:pt>
  </dgm:ptLst>
  <dgm:cxnLst>
    <dgm:cxn modelId="{3A69A45F-1559-4C98-85A4-97168428FB8A}" type="presOf" srcId="{F917FA93-DDF8-45A1-81E3-58DDB1146B3D}" destId="{4CA012CA-5B08-432B-9F36-ACB9381BF086}" srcOrd="0" destOrd="0" presId="urn:microsoft.com/office/officeart/2008/layout/LinedList"/>
    <dgm:cxn modelId="{01478271-1CD1-41BD-A394-4EED35501BC1}" type="presOf" srcId="{D5850BE9-617E-4DAA-B6B6-584B66955F26}" destId="{E98BFED0-2121-4589-8332-AE3A943B6D71}" srcOrd="0" destOrd="0" presId="urn:microsoft.com/office/officeart/2008/layout/LinedList"/>
    <dgm:cxn modelId="{127EDA53-0256-4B4D-8C14-098F8556785F}" srcId="{CADD6F94-9101-4E63-9C12-255D67629BF1}" destId="{F917FA93-DDF8-45A1-81E3-58DDB1146B3D}" srcOrd="1" destOrd="0" parTransId="{D5968071-3FC6-49BF-8858-2E92DFEC18D1}" sibTransId="{312F300E-9F98-4365-BA07-6661AA52625B}"/>
    <dgm:cxn modelId="{2F1BDB73-7900-492A-98AD-2D366D86FD59}" srcId="{CADD6F94-9101-4E63-9C12-255D67629BF1}" destId="{D5850BE9-617E-4DAA-B6B6-584B66955F26}" srcOrd="0" destOrd="0" parTransId="{8682E761-DB15-4F3F-85C9-FEBCB2433D21}" sibTransId="{6935ACA2-6E70-4B1F-9276-00324C66CD7D}"/>
    <dgm:cxn modelId="{265A23EB-C004-419D-B695-0512699C551A}" type="presOf" srcId="{CADD6F94-9101-4E63-9C12-255D67629BF1}" destId="{A1D9BA0E-2A89-436E-B515-FEF8A634C253}" srcOrd="0" destOrd="0" presId="urn:microsoft.com/office/officeart/2008/layout/LinedList"/>
    <dgm:cxn modelId="{4631C888-AC7D-4C77-8C32-1A31190160F6}" type="presParOf" srcId="{A1D9BA0E-2A89-436E-B515-FEF8A634C253}" destId="{60BA151D-C1FD-44A9-BFC2-2AF8AAB4E12E}" srcOrd="0" destOrd="0" presId="urn:microsoft.com/office/officeart/2008/layout/LinedList"/>
    <dgm:cxn modelId="{51308F4D-52F3-4BE1-A4BF-8255E444A5B9}" type="presParOf" srcId="{A1D9BA0E-2A89-436E-B515-FEF8A634C253}" destId="{B7433786-1F47-4346-B9C6-3ED5F0D8BDC9}" srcOrd="1" destOrd="0" presId="urn:microsoft.com/office/officeart/2008/layout/LinedList"/>
    <dgm:cxn modelId="{35AB2FC3-0D3A-46DC-B7FE-7698CD328723}" type="presParOf" srcId="{B7433786-1F47-4346-B9C6-3ED5F0D8BDC9}" destId="{E98BFED0-2121-4589-8332-AE3A943B6D71}" srcOrd="0" destOrd="0" presId="urn:microsoft.com/office/officeart/2008/layout/LinedList"/>
    <dgm:cxn modelId="{810C8209-33A1-4EB5-B830-C2FC03F43594}" type="presParOf" srcId="{B7433786-1F47-4346-B9C6-3ED5F0D8BDC9}" destId="{483E5611-36FF-4716-B9F5-FF357F762F1C}" srcOrd="1" destOrd="0" presId="urn:microsoft.com/office/officeart/2008/layout/LinedList"/>
    <dgm:cxn modelId="{A0D8EE0E-3F20-4B7B-AB44-B7B07295609D}" type="presParOf" srcId="{A1D9BA0E-2A89-436E-B515-FEF8A634C253}" destId="{654987D5-A6C5-4FFC-851B-616F8CC13284}" srcOrd="2" destOrd="0" presId="urn:microsoft.com/office/officeart/2008/layout/LinedList"/>
    <dgm:cxn modelId="{D8727E8D-3ECE-4CF6-A804-378304B6AFC8}" type="presParOf" srcId="{A1D9BA0E-2A89-436E-B515-FEF8A634C253}" destId="{FBA56045-C3D3-4A8D-ACB1-7CA9B6CD7BDC}" srcOrd="3" destOrd="0" presId="urn:microsoft.com/office/officeart/2008/layout/LinedList"/>
    <dgm:cxn modelId="{C4E3AE8D-C8CF-4EC2-89DB-B8F819B5C53E}" type="presParOf" srcId="{FBA56045-C3D3-4A8D-ACB1-7CA9B6CD7BDC}" destId="{4CA012CA-5B08-432B-9F36-ACB9381BF086}" srcOrd="0" destOrd="0" presId="urn:microsoft.com/office/officeart/2008/layout/LinedList"/>
    <dgm:cxn modelId="{EA862AB1-E11C-4E24-8E6D-9654EA1E54B0}" type="presParOf" srcId="{FBA56045-C3D3-4A8D-ACB1-7CA9B6CD7BDC}" destId="{357FBECF-80E9-46D6-8F17-1014D1F6C84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610F52-FF63-45F3-9360-01FD29D8521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7EF8E2B-857B-4E86-A2A4-3611E8B9048A}">
      <dgm:prSet/>
      <dgm:spPr/>
      <dgm:t>
        <a:bodyPr/>
        <a:lstStyle/>
        <a:p>
          <a:r>
            <a:rPr lang="nl-NL" dirty="0"/>
            <a:t>35 huishoudens bezocht</a:t>
          </a:r>
          <a:endParaRPr lang="en-US" dirty="0"/>
        </a:p>
      </dgm:t>
    </dgm:pt>
    <dgm:pt modelId="{771E0211-7F50-4CF6-8A88-AD0DBD9E9F21}" type="parTrans" cxnId="{85261B3E-568A-44C7-A325-65D51F2BBA3D}">
      <dgm:prSet/>
      <dgm:spPr/>
      <dgm:t>
        <a:bodyPr/>
        <a:lstStyle/>
        <a:p>
          <a:endParaRPr lang="en-US"/>
        </a:p>
      </dgm:t>
    </dgm:pt>
    <dgm:pt modelId="{897C8A45-8525-4911-B9D1-49A3BC63CD15}" type="sibTrans" cxnId="{85261B3E-568A-44C7-A325-65D51F2BBA3D}">
      <dgm:prSet/>
      <dgm:spPr/>
      <dgm:t>
        <a:bodyPr/>
        <a:lstStyle/>
        <a:p>
          <a:endParaRPr lang="en-US"/>
        </a:p>
      </dgm:t>
    </dgm:pt>
    <dgm:pt modelId="{96064AB8-7996-4CEE-A0ED-CE5D16933390}">
      <dgm:prSet/>
      <dgm:spPr/>
      <dgm:t>
        <a:bodyPr/>
        <a:lstStyle/>
        <a:p>
          <a:r>
            <a:rPr lang="nl-NL" dirty="0"/>
            <a:t>Gemiddeld € 796 per huishouden</a:t>
          </a:r>
          <a:endParaRPr lang="en-US" dirty="0"/>
        </a:p>
      </dgm:t>
    </dgm:pt>
    <dgm:pt modelId="{378C7680-0DF6-4E51-8C72-FA1397356575}" type="parTrans" cxnId="{AB7767CB-7F6D-42D0-81D6-D08657C371BD}">
      <dgm:prSet/>
      <dgm:spPr/>
      <dgm:t>
        <a:bodyPr/>
        <a:lstStyle/>
        <a:p>
          <a:endParaRPr lang="en-US"/>
        </a:p>
      </dgm:t>
    </dgm:pt>
    <dgm:pt modelId="{11F2BB48-E9CD-4314-A46E-05ADC0AA6670}" type="sibTrans" cxnId="{AB7767CB-7F6D-42D0-81D6-D08657C371BD}">
      <dgm:prSet/>
      <dgm:spPr/>
      <dgm:t>
        <a:bodyPr/>
        <a:lstStyle/>
        <a:p>
          <a:endParaRPr lang="en-US"/>
        </a:p>
      </dgm:t>
    </dgm:pt>
    <dgm:pt modelId="{919BC61D-E153-42F8-A344-629C75A8B477}">
      <dgm:prSet/>
      <dgm:spPr/>
      <dgm:t>
        <a:bodyPr/>
        <a:lstStyle/>
        <a:p>
          <a:r>
            <a:rPr lang="nl-NL" dirty="0"/>
            <a:t>Aanmelders: gemeente, zelf, wijkteam, vrijwilligers</a:t>
          </a:r>
          <a:endParaRPr lang="en-US" dirty="0"/>
        </a:p>
      </dgm:t>
    </dgm:pt>
    <dgm:pt modelId="{44E69E24-D7E6-4690-944E-907030E35C14}" type="parTrans" cxnId="{1159B7CC-0914-408B-BC21-21EE3F1ADE5C}">
      <dgm:prSet/>
      <dgm:spPr/>
      <dgm:t>
        <a:bodyPr/>
        <a:lstStyle/>
        <a:p>
          <a:endParaRPr lang="en-US"/>
        </a:p>
      </dgm:t>
    </dgm:pt>
    <dgm:pt modelId="{F8C1FCD5-75A0-43BB-8B03-86D87309D80C}" type="sibTrans" cxnId="{1159B7CC-0914-408B-BC21-21EE3F1ADE5C}">
      <dgm:prSet/>
      <dgm:spPr/>
      <dgm:t>
        <a:bodyPr/>
        <a:lstStyle/>
        <a:p>
          <a:endParaRPr lang="en-US"/>
        </a:p>
      </dgm:t>
    </dgm:pt>
    <dgm:pt modelId="{82C386AA-E14D-497D-85F8-0723FB27A55B}">
      <dgm:prSet/>
      <dgm:spPr/>
      <dgm:t>
        <a:bodyPr/>
        <a:lstStyle/>
        <a:p>
          <a:r>
            <a:rPr lang="nl-NL" dirty="0"/>
            <a:t>Uitvoerders: gemeente (32) en GeldZorg (3)</a:t>
          </a:r>
          <a:endParaRPr lang="en-US" dirty="0"/>
        </a:p>
      </dgm:t>
    </dgm:pt>
    <dgm:pt modelId="{7C8DE7E2-6997-4B91-A256-4F3FAB1C5DAA}" type="parTrans" cxnId="{2A050656-D2A1-4592-A0E3-4A3B1E15B690}">
      <dgm:prSet/>
      <dgm:spPr/>
      <dgm:t>
        <a:bodyPr/>
        <a:lstStyle/>
        <a:p>
          <a:endParaRPr lang="en-US"/>
        </a:p>
      </dgm:t>
    </dgm:pt>
    <dgm:pt modelId="{4397AC2B-25DF-4348-942C-AD2C3A8D2660}" type="sibTrans" cxnId="{2A050656-D2A1-4592-A0E3-4A3B1E15B690}">
      <dgm:prSet/>
      <dgm:spPr/>
      <dgm:t>
        <a:bodyPr/>
        <a:lstStyle/>
        <a:p>
          <a:endParaRPr lang="en-US"/>
        </a:p>
      </dgm:t>
    </dgm:pt>
    <dgm:pt modelId="{849D8342-7536-4EC4-93C6-63B5873AAA30}">
      <dgm:prSet/>
      <dgm:spPr/>
      <dgm:t>
        <a:bodyPr/>
        <a:lstStyle/>
        <a:p>
          <a:r>
            <a:rPr lang="nl-NL" dirty="0"/>
            <a:t>€ 109 Toeslagen, € 54 Zorg en € 634 diverse regelingen</a:t>
          </a:r>
          <a:endParaRPr lang="en-US" dirty="0"/>
        </a:p>
      </dgm:t>
    </dgm:pt>
    <dgm:pt modelId="{87AF1F7D-78C7-44EB-88B1-6BC2CB7E7778}" type="parTrans" cxnId="{213F0F29-3D4D-4638-8984-B2DBF00DCF67}">
      <dgm:prSet/>
      <dgm:spPr/>
      <dgm:t>
        <a:bodyPr/>
        <a:lstStyle/>
        <a:p>
          <a:endParaRPr lang="en-US"/>
        </a:p>
      </dgm:t>
    </dgm:pt>
    <dgm:pt modelId="{F168DB7D-5EC2-46E8-81E7-2B0F0641B9E1}" type="sibTrans" cxnId="{213F0F29-3D4D-4638-8984-B2DBF00DCF67}">
      <dgm:prSet/>
      <dgm:spPr/>
      <dgm:t>
        <a:bodyPr/>
        <a:lstStyle/>
        <a:p>
          <a:endParaRPr lang="en-US"/>
        </a:p>
      </dgm:t>
    </dgm:pt>
    <dgm:pt modelId="{704C6ED9-1995-4464-8DDD-B43662C8526A}" type="pres">
      <dgm:prSet presAssocID="{96610F52-FF63-45F3-9360-01FD29D8521E}" presName="vert0" presStyleCnt="0">
        <dgm:presLayoutVars>
          <dgm:dir/>
          <dgm:animOne val="branch"/>
          <dgm:animLvl val="lvl"/>
        </dgm:presLayoutVars>
      </dgm:prSet>
      <dgm:spPr/>
    </dgm:pt>
    <dgm:pt modelId="{B6D03676-31B7-41FE-907E-C52EE7AB2C77}" type="pres">
      <dgm:prSet presAssocID="{57EF8E2B-857B-4E86-A2A4-3611E8B9048A}" presName="thickLine" presStyleLbl="alignNode1" presStyleIdx="0" presStyleCnt="5"/>
      <dgm:spPr/>
    </dgm:pt>
    <dgm:pt modelId="{97CCDA37-1EBF-4625-A8B9-7D23B9BBC318}" type="pres">
      <dgm:prSet presAssocID="{57EF8E2B-857B-4E86-A2A4-3611E8B9048A}" presName="horz1" presStyleCnt="0"/>
      <dgm:spPr/>
    </dgm:pt>
    <dgm:pt modelId="{A756EF0E-EDCC-4880-979D-246FA554A3D3}" type="pres">
      <dgm:prSet presAssocID="{57EF8E2B-857B-4E86-A2A4-3611E8B9048A}" presName="tx1" presStyleLbl="revTx" presStyleIdx="0" presStyleCnt="5"/>
      <dgm:spPr/>
    </dgm:pt>
    <dgm:pt modelId="{2F90D138-2354-476B-9060-163EE46EDFFF}" type="pres">
      <dgm:prSet presAssocID="{57EF8E2B-857B-4E86-A2A4-3611E8B9048A}" presName="vert1" presStyleCnt="0"/>
      <dgm:spPr/>
    </dgm:pt>
    <dgm:pt modelId="{D759514A-837A-4F76-88E1-C70F992C8115}" type="pres">
      <dgm:prSet presAssocID="{96064AB8-7996-4CEE-A0ED-CE5D16933390}" presName="thickLine" presStyleLbl="alignNode1" presStyleIdx="1" presStyleCnt="5"/>
      <dgm:spPr/>
    </dgm:pt>
    <dgm:pt modelId="{1E3D8A68-E282-4CC5-B10A-318F0913AEF7}" type="pres">
      <dgm:prSet presAssocID="{96064AB8-7996-4CEE-A0ED-CE5D16933390}" presName="horz1" presStyleCnt="0"/>
      <dgm:spPr/>
    </dgm:pt>
    <dgm:pt modelId="{1F6C878E-98CF-401E-A830-ECC519BFB583}" type="pres">
      <dgm:prSet presAssocID="{96064AB8-7996-4CEE-A0ED-CE5D16933390}" presName="tx1" presStyleLbl="revTx" presStyleIdx="1" presStyleCnt="5"/>
      <dgm:spPr/>
    </dgm:pt>
    <dgm:pt modelId="{F304AEE1-33C0-47AD-9DAF-48BB1D3A96BD}" type="pres">
      <dgm:prSet presAssocID="{96064AB8-7996-4CEE-A0ED-CE5D16933390}" presName="vert1" presStyleCnt="0"/>
      <dgm:spPr/>
    </dgm:pt>
    <dgm:pt modelId="{171F65BB-013D-47F2-9EEA-8BFE91380AE9}" type="pres">
      <dgm:prSet presAssocID="{919BC61D-E153-42F8-A344-629C75A8B477}" presName="thickLine" presStyleLbl="alignNode1" presStyleIdx="2" presStyleCnt="5"/>
      <dgm:spPr/>
    </dgm:pt>
    <dgm:pt modelId="{C939342F-B298-465F-B9A0-BE96F8BD5C9A}" type="pres">
      <dgm:prSet presAssocID="{919BC61D-E153-42F8-A344-629C75A8B477}" presName="horz1" presStyleCnt="0"/>
      <dgm:spPr/>
    </dgm:pt>
    <dgm:pt modelId="{897ED499-00C2-4074-BC8A-992B1DF9DCEF}" type="pres">
      <dgm:prSet presAssocID="{919BC61D-E153-42F8-A344-629C75A8B477}" presName="tx1" presStyleLbl="revTx" presStyleIdx="2" presStyleCnt="5"/>
      <dgm:spPr/>
    </dgm:pt>
    <dgm:pt modelId="{F8A005AF-FC1A-4AD9-9CBE-CC91D7ACD5A4}" type="pres">
      <dgm:prSet presAssocID="{919BC61D-E153-42F8-A344-629C75A8B477}" presName="vert1" presStyleCnt="0"/>
      <dgm:spPr/>
    </dgm:pt>
    <dgm:pt modelId="{B826CC7B-3310-4AF2-A53D-EC6D848DDA64}" type="pres">
      <dgm:prSet presAssocID="{82C386AA-E14D-497D-85F8-0723FB27A55B}" presName="thickLine" presStyleLbl="alignNode1" presStyleIdx="3" presStyleCnt="5"/>
      <dgm:spPr/>
    </dgm:pt>
    <dgm:pt modelId="{094EE36F-C965-4945-A76C-3AE5BA8D07AB}" type="pres">
      <dgm:prSet presAssocID="{82C386AA-E14D-497D-85F8-0723FB27A55B}" presName="horz1" presStyleCnt="0"/>
      <dgm:spPr/>
    </dgm:pt>
    <dgm:pt modelId="{8AA8DF92-1E1E-4260-8841-4569DE40DABC}" type="pres">
      <dgm:prSet presAssocID="{82C386AA-E14D-497D-85F8-0723FB27A55B}" presName="tx1" presStyleLbl="revTx" presStyleIdx="3" presStyleCnt="5"/>
      <dgm:spPr/>
    </dgm:pt>
    <dgm:pt modelId="{B235A749-3B11-4C47-95F2-5B19E94DB4E4}" type="pres">
      <dgm:prSet presAssocID="{82C386AA-E14D-497D-85F8-0723FB27A55B}" presName="vert1" presStyleCnt="0"/>
      <dgm:spPr/>
    </dgm:pt>
    <dgm:pt modelId="{801EBCC9-1512-4393-879D-7B2145A4FCFA}" type="pres">
      <dgm:prSet presAssocID="{849D8342-7536-4EC4-93C6-63B5873AAA30}" presName="thickLine" presStyleLbl="alignNode1" presStyleIdx="4" presStyleCnt="5"/>
      <dgm:spPr/>
    </dgm:pt>
    <dgm:pt modelId="{DA763808-3627-4952-AF57-01FB1409CA24}" type="pres">
      <dgm:prSet presAssocID="{849D8342-7536-4EC4-93C6-63B5873AAA30}" presName="horz1" presStyleCnt="0"/>
      <dgm:spPr/>
    </dgm:pt>
    <dgm:pt modelId="{CD1EA35A-D950-473D-9B1B-EA7ADDCB98C4}" type="pres">
      <dgm:prSet presAssocID="{849D8342-7536-4EC4-93C6-63B5873AAA30}" presName="tx1" presStyleLbl="revTx" presStyleIdx="4" presStyleCnt="5"/>
      <dgm:spPr/>
    </dgm:pt>
    <dgm:pt modelId="{038DC6BE-A596-4685-80BA-602233F55B15}" type="pres">
      <dgm:prSet presAssocID="{849D8342-7536-4EC4-93C6-63B5873AAA30}" presName="vert1" presStyleCnt="0"/>
      <dgm:spPr/>
    </dgm:pt>
  </dgm:ptLst>
  <dgm:cxnLst>
    <dgm:cxn modelId="{F0EB7B16-6374-4870-ACA4-F671D0C7E5DF}" type="presOf" srcId="{96610F52-FF63-45F3-9360-01FD29D8521E}" destId="{704C6ED9-1995-4464-8DDD-B43662C8526A}" srcOrd="0" destOrd="0" presId="urn:microsoft.com/office/officeart/2008/layout/LinedList"/>
    <dgm:cxn modelId="{213F0F29-3D4D-4638-8984-B2DBF00DCF67}" srcId="{96610F52-FF63-45F3-9360-01FD29D8521E}" destId="{849D8342-7536-4EC4-93C6-63B5873AAA30}" srcOrd="4" destOrd="0" parTransId="{87AF1F7D-78C7-44EB-88B1-6BC2CB7E7778}" sibTransId="{F168DB7D-5EC2-46E8-81E7-2B0F0641B9E1}"/>
    <dgm:cxn modelId="{A983AA2D-FCC1-4ED0-86D8-1EA1CB0032D7}" type="presOf" srcId="{849D8342-7536-4EC4-93C6-63B5873AAA30}" destId="{CD1EA35A-D950-473D-9B1B-EA7ADDCB98C4}" srcOrd="0" destOrd="0" presId="urn:microsoft.com/office/officeart/2008/layout/LinedList"/>
    <dgm:cxn modelId="{85261B3E-568A-44C7-A325-65D51F2BBA3D}" srcId="{96610F52-FF63-45F3-9360-01FD29D8521E}" destId="{57EF8E2B-857B-4E86-A2A4-3611E8B9048A}" srcOrd="0" destOrd="0" parTransId="{771E0211-7F50-4CF6-8A88-AD0DBD9E9F21}" sibTransId="{897C8A45-8525-4911-B9D1-49A3BC63CD15}"/>
    <dgm:cxn modelId="{2A050656-D2A1-4592-A0E3-4A3B1E15B690}" srcId="{96610F52-FF63-45F3-9360-01FD29D8521E}" destId="{82C386AA-E14D-497D-85F8-0723FB27A55B}" srcOrd="3" destOrd="0" parTransId="{7C8DE7E2-6997-4B91-A256-4F3FAB1C5DAA}" sibTransId="{4397AC2B-25DF-4348-942C-AD2C3A8D2660}"/>
    <dgm:cxn modelId="{AEA4F594-E145-4729-9F77-626CDBA67D0A}" type="presOf" srcId="{919BC61D-E153-42F8-A344-629C75A8B477}" destId="{897ED499-00C2-4074-BC8A-992B1DF9DCEF}" srcOrd="0" destOrd="0" presId="urn:microsoft.com/office/officeart/2008/layout/LinedList"/>
    <dgm:cxn modelId="{40C99AC0-4994-40EC-81C8-3F87E0C917C1}" type="presOf" srcId="{96064AB8-7996-4CEE-A0ED-CE5D16933390}" destId="{1F6C878E-98CF-401E-A830-ECC519BFB583}" srcOrd="0" destOrd="0" presId="urn:microsoft.com/office/officeart/2008/layout/LinedList"/>
    <dgm:cxn modelId="{C28E70C7-D2DD-4937-9F34-982EF146DCAB}" type="presOf" srcId="{57EF8E2B-857B-4E86-A2A4-3611E8B9048A}" destId="{A756EF0E-EDCC-4880-979D-246FA554A3D3}" srcOrd="0" destOrd="0" presId="urn:microsoft.com/office/officeart/2008/layout/LinedList"/>
    <dgm:cxn modelId="{AB7767CB-7F6D-42D0-81D6-D08657C371BD}" srcId="{96610F52-FF63-45F3-9360-01FD29D8521E}" destId="{96064AB8-7996-4CEE-A0ED-CE5D16933390}" srcOrd="1" destOrd="0" parTransId="{378C7680-0DF6-4E51-8C72-FA1397356575}" sibTransId="{11F2BB48-E9CD-4314-A46E-05ADC0AA6670}"/>
    <dgm:cxn modelId="{1159B7CC-0914-408B-BC21-21EE3F1ADE5C}" srcId="{96610F52-FF63-45F3-9360-01FD29D8521E}" destId="{919BC61D-E153-42F8-A344-629C75A8B477}" srcOrd="2" destOrd="0" parTransId="{44E69E24-D7E6-4690-944E-907030E35C14}" sibTransId="{F8C1FCD5-75A0-43BB-8B03-86D87309D80C}"/>
    <dgm:cxn modelId="{46DCA7E9-A969-469D-A401-7094A5F4CBC1}" type="presOf" srcId="{82C386AA-E14D-497D-85F8-0723FB27A55B}" destId="{8AA8DF92-1E1E-4260-8841-4569DE40DABC}" srcOrd="0" destOrd="0" presId="urn:microsoft.com/office/officeart/2008/layout/LinedList"/>
    <dgm:cxn modelId="{141E1178-605E-4DCE-9DE3-472BE5062EFC}" type="presParOf" srcId="{704C6ED9-1995-4464-8DDD-B43662C8526A}" destId="{B6D03676-31B7-41FE-907E-C52EE7AB2C77}" srcOrd="0" destOrd="0" presId="urn:microsoft.com/office/officeart/2008/layout/LinedList"/>
    <dgm:cxn modelId="{5C281512-3118-44C2-B4D3-CA701E1B8A62}" type="presParOf" srcId="{704C6ED9-1995-4464-8DDD-B43662C8526A}" destId="{97CCDA37-1EBF-4625-A8B9-7D23B9BBC318}" srcOrd="1" destOrd="0" presId="urn:microsoft.com/office/officeart/2008/layout/LinedList"/>
    <dgm:cxn modelId="{CE18A0CA-C844-4529-BB75-E123D0E60444}" type="presParOf" srcId="{97CCDA37-1EBF-4625-A8B9-7D23B9BBC318}" destId="{A756EF0E-EDCC-4880-979D-246FA554A3D3}" srcOrd="0" destOrd="0" presId="urn:microsoft.com/office/officeart/2008/layout/LinedList"/>
    <dgm:cxn modelId="{89D4AD97-1ECF-4298-84C7-E81DB9D84DAC}" type="presParOf" srcId="{97CCDA37-1EBF-4625-A8B9-7D23B9BBC318}" destId="{2F90D138-2354-476B-9060-163EE46EDFFF}" srcOrd="1" destOrd="0" presId="urn:microsoft.com/office/officeart/2008/layout/LinedList"/>
    <dgm:cxn modelId="{5362C3B9-D99C-4C63-9E04-F4E387D11355}" type="presParOf" srcId="{704C6ED9-1995-4464-8DDD-B43662C8526A}" destId="{D759514A-837A-4F76-88E1-C70F992C8115}" srcOrd="2" destOrd="0" presId="urn:microsoft.com/office/officeart/2008/layout/LinedList"/>
    <dgm:cxn modelId="{1C8C635E-D24B-43FC-BE91-DD52C8F34520}" type="presParOf" srcId="{704C6ED9-1995-4464-8DDD-B43662C8526A}" destId="{1E3D8A68-E282-4CC5-B10A-318F0913AEF7}" srcOrd="3" destOrd="0" presId="urn:microsoft.com/office/officeart/2008/layout/LinedList"/>
    <dgm:cxn modelId="{9195D7E2-5E6F-4384-ACBE-3978A8615112}" type="presParOf" srcId="{1E3D8A68-E282-4CC5-B10A-318F0913AEF7}" destId="{1F6C878E-98CF-401E-A830-ECC519BFB583}" srcOrd="0" destOrd="0" presId="urn:microsoft.com/office/officeart/2008/layout/LinedList"/>
    <dgm:cxn modelId="{E4813D21-9FC6-4FDD-92A0-9191EC64C49A}" type="presParOf" srcId="{1E3D8A68-E282-4CC5-B10A-318F0913AEF7}" destId="{F304AEE1-33C0-47AD-9DAF-48BB1D3A96BD}" srcOrd="1" destOrd="0" presId="urn:microsoft.com/office/officeart/2008/layout/LinedList"/>
    <dgm:cxn modelId="{E116D6D3-3462-4B84-B022-6CE653360684}" type="presParOf" srcId="{704C6ED9-1995-4464-8DDD-B43662C8526A}" destId="{171F65BB-013D-47F2-9EEA-8BFE91380AE9}" srcOrd="4" destOrd="0" presId="urn:microsoft.com/office/officeart/2008/layout/LinedList"/>
    <dgm:cxn modelId="{F0ED03A9-0A86-4BCD-9C0B-B57010FD83D6}" type="presParOf" srcId="{704C6ED9-1995-4464-8DDD-B43662C8526A}" destId="{C939342F-B298-465F-B9A0-BE96F8BD5C9A}" srcOrd="5" destOrd="0" presId="urn:microsoft.com/office/officeart/2008/layout/LinedList"/>
    <dgm:cxn modelId="{CA589295-2592-4F19-8F23-2BBDBE7F5C86}" type="presParOf" srcId="{C939342F-B298-465F-B9A0-BE96F8BD5C9A}" destId="{897ED499-00C2-4074-BC8A-992B1DF9DCEF}" srcOrd="0" destOrd="0" presId="urn:microsoft.com/office/officeart/2008/layout/LinedList"/>
    <dgm:cxn modelId="{BA362B70-319C-4DDD-B5AE-DDEB4D6453F5}" type="presParOf" srcId="{C939342F-B298-465F-B9A0-BE96F8BD5C9A}" destId="{F8A005AF-FC1A-4AD9-9CBE-CC91D7ACD5A4}" srcOrd="1" destOrd="0" presId="urn:microsoft.com/office/officeart/2008/layout/LinedList"/>
    <dgm:cxn modelId="{2FB83A16-5476-42E0-8C91-4D85ECCBF758}" type="presParOf" srcId="{704C6ED9-1995-4464-8DDD-B43662C8526A}" destId="{B826CC7B-3310-4AF2-A53D-EC6D848DDA64}" srcOrd="6" destOrd="0" presId="urn:microsoft.com/office/officeart/2008/layout/LinedList"/>
    <dgm:cxn modelId="{5C3FE296-ED41-4F76-B5E7-FB67110598B8}" type="presParOf" srcId="{704C6ED9-1995-4464-8DDD-B43662C8526A}" destId="{094EE36F-C965-4945-A76C-3AE5BA8D07AB}" srcOrd="7" destOrd="0" presId="urn:microsoft.com/office/officeart/2008/layout/LinedList"/>
    <dgm:cxn modelId="{FD498FCB-78BE-4AEA-8015-20860EC905EF}" type="presParOf" srcId="{094EE36F-C965-4945-A76C-3AE5BA8D07AB}" destId="{8AA8DF92-1E1E-4260-8841-4569DE40DABC}" srcOrd="0" destOrd="0" presId="urn:microsoft.com/office/officeart/2008/layout/LinedList"/>
    <dgm:cxn modelId="{C881F1A5-D1C2-4567-BD8B-C9DB346997F1}" type="presParOf" srcId="{094EE36F-C965-4945-A76C-3AE5BA8D07AB}" destId="{B235A749-3B11-4C47-95F2-5B19E94DB4E4}" srcOrd="1" destOrd="0" presId="urn:microsoft.com/office/officeart/2008/layout/LinedList"/>
    <dgm:cxn modelId="{89A175C3-DB9D-4787-B8AC-A9AB68E27587}" type="presParOf" srcId="{704C6ED9-1995-4464-8DDD-B43662C8526A}" destId="{801EBCC9-1512-4393-879D-7B2145A4FCFA}" srcOrd="8" destOrd="0" presId="urn:microsoft.com/office/officeart/2008/layout/LinedList"/>
    <dgm:cxn modelId="{BBE529A3-74FF-4945-AB5C-FA284A791991}" type="presParOf" srcId="{704C6ED9-1995-4464-8DDD-B43662C8526A}" destId="{DA763808-3627-4952-AF57-01FB1409CA24}" srcOrd="9" destOrd="0" presId="urn:microsoft.com/office/officeart/2008/layout/LinedList"/>
    <dgm:cxn modelId="{A783C9CC-62FC-4BA9-A120-9DE5FBCD4432}" type="presParOf" srcId="{DA763808-3627-4952-AF57-01FB1409CA24}" destId="{CD1EA35A-D950-473D-9B1B-EA7ADDCB98C4}" srcOrd="0" destOrd="0" presId="urn:microsoft.com/office/officeart/2008/layout/LinedList"/>
    <dgm:cxn modelId="{88711D33-9202-4B8F-AA3C-C1404F42F62A}" type="presParOf" srcId="{DA763808-3627-4952-AF57-01FB1409CA24}" destId="{038DC6BE-A596-4685-80BA-602233F55B1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EC04FC0-17C6-40E8-A245-97BAC19206D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F9960B5-14A5-4DB8-8249-743F014C3EFE}">
      <dgm:prSet/>
      <dgm:spPr/>
      <dgm:t>
        <a:bodyPr/>
        <a:lstStyle/>
        <a:p>
          <a:r>
            <a:rPr lang="nl-NL" b="1" dirty="0"/>
            <a:t>Inkomenstoeslag</a:t>
          </a:r>
          <a:r>
            <a:rPr lang="nl-NL" dirty="0"/>
            <a:t> (&gt; 3 jaar laag inkomen, 110% bijstandsnorm)</a:t>
          </a:r>
          <a:endParaRPr lang="en-US" dirty="0"/>
        </a:p>
      </dgm:t>
    </dgm:pt>
    <dgm:pt modelId="{60F19B23-B1D3-4AFF-8035-7354DBA6D908}" type="parTrans" cxnId="{C9D570D6-FEB6-4D1F-A282-CA9966B3E963}">
      <dgm:prSet/>
      <dgm:spPr/>
      <dgm:t>
        <a:bodyPr/>
        <a:lstStyle/>
        <a:p>
          <a:endParaRPr lang="en-US"/>
        </a:p>
      </dgm:t>
    </dgm:pt>
    <dgm:pt modelId="{FB16E2FB-808B-4BC0-A793-BBE358A11058}" type="sibTrans" cxnId="{C9D570D6-FEB6-4D1F-A282-CA9966B3E963}">
      <dgm:prSet/>
      <dgm:spPr/>
      <dgm:t>
        <a:bodyPr/>
        <a:lstStyle/>
        <a:p>
          <a:endParaRPr lang="en-US"/>
        </a:p>
      </dgm:t>
    </dgm:pt>
    <dgm:pt modelId="{AF670AD8-6A42-4952-83CB-CB48FB3219A0}">
      <dgm:prSet/>
      <dgm:spPr/>
      <dgm:t>
        <a:bodyPr/>
        <a:lstStyle/>
        <a:p>
          <a:r>
            <a:rPr lang="nl-NL" b="1" dirty="0"/>
            <a:t>Bijzondere bijstand </a:t>
          </a:r>
          <a:r>
            <a:rPr lang="nl-NL" dirty="0"/>
            <a:t>(onverwacht hoge kosten, onvoldoende  inkomen/vermogen, gift of lening) </a:t>
          </a:r>
          <a:endParaRPr lang="en-US" dirty="0"/>
        </a:p>
      </dgm:t>
    </dgm:pt>
    <dgm:pt modelId="{5434558E-B065-4B22-8FC2-FB9B6E4CD33B}" type="parTrans" cxnId="{670C8B2A-115C-446E-89C1-BC44CEC75950}">
      <dgm:prSet/>
      <dgm:spPr/>
      <dgm:t>
        <a:bodyPr/>
        <a:lstStyle/>
        <a:p>
          <a:endParaRPr lang="en-US"/>
        </a:p>
      </dgm:t>
    </dgm:pt>
    <dgm:pt modelId="{62A1F37A-9DE8-44A9-B9F4-270D6F221210}" type="sibTrans" cxnId="{670C8B2A-115C-446E-89C1-BC44CEC75950}">
      <dgm:prSet/>
      <dgm:spPr/>
      <dgm:t>
        <a:bodyPr/>
        <a:lstStyle/>
        <a:p>
          <a:endParaRPr lang="en-US"/>
        </a:p>
      </dgm:t>
    </dgm:pt>
    <dgm:pt modelId="{BC5D41DF-3558-48C0-A98C-C0BF5A5D8351}">
      <dgm:prSet/>
      <dgm:spPr/>
      <dgm:t>
        <a:bodyPr/>
        <a:lstStyle/>
        <a:p>
          <a:r>
            <a:rPr lang="nl-NL" b="1" dirty="0"/>
            <a:t>Woonkostentoeslag</a:t>
          </a:r>
          <a:endParaRPr lang="en-US" dirty="0"/>
        </a:p>
      </dgm:t>
    </dgm:pt>
    <dgm:pt modelId="{62FCDC52-4E8C-4AFB-91F0-FA5355AAB06E}" type="parTrans" cxnId="{D2D1E049-BE24-4F54-BCE2-176E670E3752}">
      <dgm:prSet/>
      <dgm:spPr/>
      <dgm:t>
        <a:bodyPr/>
        <a:lstStyle/>
        <a:p>
          <a:endParaRPr lang="en-US"/>
        </a:p>
      </dgm:t>
    </dgm:pt>
    <dgm:pt modelId="{11441FBB-CB41-445D-AA14-72EB57AEEABE}" type="sibTrans" cxnId="{D2D1E049-BE24-4F54-BCE2-176E670E3752}">
      <dgm:prSet/>
      <dgm:spPr/>
      <dgm:t>
        <a:bodyPr/>
        <a:lstStyle/>
        <a:p>
          <a:endParaRPr lang="en-US"/>
        </a:p>
      </dgm:t>
    </dgm:pt>
    <dgm:pt modelId="{BD3AD263-0548-4B23-9FBB-DC164BBA2610}" type="pres">
      <dgm:prSet presAssocID="{3EC04FC0-17C6-40E8-A245-97BAC19206DD}" presName="vert0" presStyleCnt="0">
        <dgm:presLayoutVars>
          <dgm:dir/>
          <dgm:animOne val="branch"/>
          <dgm:animLvl val="lvl"/>
        </dgm:presLayoutVars>
      </dgm:prSet>
      <dgm:spPr/>
    </dgm:pt>
    <dgm:pt modelId="{32CA9F91-D368-49B7-9D1C-E4816B9947A5}" type="pres">
      <dgm:prSet presAssocID="{1F9960B5-14A5-4DB8-8249-743F014C3EFE}" presName="thickLine" presStyleLbl="alignNode1" presStyleIdx="0" presStyleCnt="3"/>
      <dgm:spPr/>
    </dgm:pt>
    <dgm:pt modelId="{99AC657F-D7DB-40CA-BE0E-4BC886152CA8}" type="pres">
      <dgm:prSet presAssocID="{1F9960B5-14A5-4DB8-8249-743F014C3EFE}" presName="horz1" presStyleCnt="0"/>
      <dgm:spPr/>
    </dgm:pt>
    <dgm:pt modelId="{F4B5FDB2-4979-474B-A611-29A71AF6FDC3}" type="pres">
      <dgm:prSet presAssocID="{1F9960B5-14A5-4DB8-8249-743F014C3EFE}" presName="tx1" presStyleLbl="revTx" presStyleIdx="0" presStyleCnt="3"/>
      <dgm:spPr/>
    </dgm:pt>
    <dgm:pt modelId="{DBC3B66D-F8BC-4C1C-A0F6-EAC13716BB0E}" type="pres">
      <dgm:prSet presAssocID="{1F9960B5-14A5-4DB8-8249-743F014C3EFE}" presName="vert1" presStyleCnt="0"/>
      <dgm:spPr/>
    </dgm:pt>
    <dgm:pt modelId="{4CCB7D32-D395-4A1A-AFE4-1A05A26116A5}" type="pres">
      <dgm:prSet presAssocID="{AF670AD8-6A42-4952-83CB-CB48FB3219A0}" presName="thickLine" presStyleLbl="alignNode1" presStyleIdx="1" presStyleCnt="3"/>
      <dgm:spPr/>
    </dgm:pt>
    <dgm:pt modelId="{012EA876-6D67-42F8-9D12-45A791A62DD0}" type="pres">
      <dgm:prSet presAssocID="{AF670AD8-6A42-4952-83CB-CB48FB3219A0}" presName="horz1" presStyleCnt="0"/>
      <dgm:spPr/>
    </dgm:pt>
    <dgm:pt modelId="{1BBB5A13-3C70-4AE0-85B0-C38752B1BD20}" type="pres">
      <dgm:prSet presAssocID="{AF670AD8-6A42-4952-83CB-CB48FB3219A0}" presName="tx1" presStyleLbl="revTx" presStyleIdx="1" presStyleCnt="3"/>
      <dgm:spPr/>
    </dgm:pt>
    <dgm:pt modelId="{5911AE03-15FA-4C34-BD3B-46716786DEE6}" type="pres">
      <dgm:prSet presAssocID="{AF670AD8-6A42-4952-83CB-CB48FB3219A0}" presName="vert1" presStyleCnt="0"/>
      <dgm:spPr/>
    </dgm:pt>
    <dgm:pt modelId="{1D2F5E63-6434-4495-9A7F-126FA31DA00C}" type="pres">
      <dgm:prSet presAssocID="{BC5D41DF-3558-48C0-A98C-C0BF5A5D8351}" presName="thickLine" presStyleLbl="alignNode1" presStyleIdx="2" presStyleCnt="3"/>
      <dgm:spPr/>
    </dgm:pt>
    <dgm:pt modelId="{412A97B8-4D17-4624-9112-7F686D48B878}" type="pres">
      <dgm:prSet presAssocID="{BC5D41DF-3558-48C0-A98C-C0BF5A5D8351}" presName="horz1" presStyleCnt="0"/>
      <dgm:spPr/>
    </dgm:pt>
    <dgm:pt modelId="{E093AA21-ECF6-4E3B-A5D7-E6BDC3B95830}" type="pres">
      <dgm:prSet presAssocID="{BC5D41DF-3558-48C0-A98C-C0BF5A5D8351}" presName="tx1" presStyleLbl="revTx" presStyleIdx="2" presStyleCnt="3"/>
      <dgm:spPr/>
    </dgm:pt>
    <dgm:pt modelId="{0AE2B39D-7065-4162-9590-B6BE0A610C80}" type="pres">
      <dgm:prSet presAssocID="{BC5D41DF-3558-48C0-A98C-C0BF5A5D8351}" presName="vert1" presStyleCnt="0"/>
      <dgm:spPr/>
    </dgm:pt>
  </dgm:ptLst>
  <dgm:cxnLst>
    <dgm:cxn modelId="{670C8B2A-115C-446E-89C1-BC44CEC75950}" srcId="{3EC04FC0-17C6-40E8-A245-97BAC19206DD}" destId="{AF670AD8-6A42-4952-83CB-CB48FB3219A0}" srcOrd="1" destOrd="0" parTransId="{5434558E-B065-4B22-8FC2-FB9B6E4CD33B}" sibTransId="{62A1F37A-9DE8-44A9-B9F4-270D6F221210}"/>
    <dgm:cxn modelId="{2CF6CE60-C5A2-427E-B4A9-0808E451D4AE}" type="presOf" srcId="{BC5D41DF-3558-48C0-A98C-C0BF5A5D8351}" destId="{E093AA21-ECF6-4E3B-A5D7-E6BDC3B95830}" srcOrd="0" destOrd="0" presId="urn:microsoft.com/office/officeart/2008/layout/LinedList"/>
    <dgm:cxn modelId="{D2D1E049-BE24-4F54-BCE2-176E670E3752}" srcId="{3EC04FC0-17C6-40E8-A245-97BAC19206DD}" destId="{BC5D41DF-3558-48C0-A98C-C0BF5A5D8351}" srcOrd="2" destOrd="0" parTransId="{62FCDC52-4E8C-4AFB-91F0-FA5355AAB06E}" sibTransId="{11441FBB-CB41-445D-AA14-72EB57AEEABE}"/>
    <dgm:cxn modelId="{F51AA47D-26A5-4058-9CBC-93707E4BFE32}" type="presOf" srcId="{3EC04FC0-17C6-40E8-A245-97BAC19206DD}" destId="{BD3AD263-0548-4B23-9FBB-DC164BBA2610}" srcOrd="0" destOrd="0" presId="urn:microsoft.com/office/officeart/2008/layout/LinedList"/>
    <dgm:cxn modelId="{1CDDD59A-19C7-4DB6-8886-FDE62E4DCA8D}" type="presOf" srcId="{AF670AD8-6A42-4952-83CB-CB48FB3219A0}" destId="{1BBB5A13-3C70-4AE0-85B0-C38752B1BD20}" srcOrd="0" destOrd="0" presId="urn:microsoft.com/office/officeart/2008/layout/LinedList"/>
    <dgm:cxn modelId="{C418A0C7-342D-4833-8776-1349E39DD061}" type="presOf" srcId="{1F9960B5-14A5-4DB8-8249-743F014C3EFE}" destId="{F4B5FDB2-4979-474B-A611-29A71AF6FDC3}" srcOrd="0" destOrd="0" presId="urn:microsoft.com/office/officeart/2008/layout/LinedList"/>
    <dgm:cxn modelId="{C9D570D6-FEB6-4D1F-A282-CA9966B3E963}" srcId="{3EC04FC0-17C6-40E8-A245-97BAC19206DD}" destId="{1F9960B5-14A5-4DB8-8249-743F014C3EFE}" srcOrd="0" destOrd="0" parTransId="{60F19B23-B1D3-4AFF-8035-7354DBA6D908}" sibTransId="{FB16E2FB-808B-4BC0-A793-BBE358A11058}"/>
    <dgm:cxn modelId="{C24EB9FF-833B-4ACC-B533-384D0C8EE202}" type="presParOf" srcId="{BD3AD263-0548-4B23-9FBB-DC164BBA2610}" destId="{32CA9F91-D368-49B7-9D1C-E4816B9947A5}" srcOrd="0" destOrd="0" presId="urn:microsoft.com/office/officeart/2008/layout/LinedList"/>
    <dgm:cxn modelId="{95B7513D-0770-42D5-A680-D4034930A913}" type="presParOf" srcId="{BD3AD263-0548-4B23-9FBB-DC164BBA2610}" destId="{99AC657F-D7DB-40CA-BE0E-4BC886152CA8}" srcOrd="1" destOrd="0" presId="urn:microsoft.com/office/officeart/2008/layout/LinedList"/>
    <dgm:cxn modelId="{7C93FBF6-3A30-4B72-8905-2CDCF84E967C}" type="presParOf" srcId="{99AC657F-D7DB-40CA-BE0E-4BC886152CA8}" destId="{F4B5FDB2-4979-474B-A611-29A71AF6FDC3}" srcOrd="0" destOrd="0" presId="urn:microsoft.com/office/officeart/2008/layout/LinedList"/>
    <dgm:cxn modelId="{6E9DC857-2401-451D-82EA-778F4E4CCDA9}" type="presParOf" srcId="{99AC657F-D7DB-40CA-BE0E-4BC886152CA8}" destId="{DBC3B66D-F8BC-4C1C-A0F6-EAC13716BB0E}" srcOrd="1" destOrd="0" presId="urn:microsoft.com/office/officeart/2008/layout/LinedList"/>
    <dgm:cxn modelId="{006CC6B2-6973-4BD7-9ACF-8D24B86246D6}" type="presParOf" srcId="{BD3AD263-0548-4B23-9FBB-DC164BBA2610}" destId="{4CCB7D32-D395-4A1A-AFE4-1A05A26116A5}" srcOrd="2" destOrd="0" presId="urn:microsoft.com/office/officeart/2008/layout/LinedList"/>
    <dgm:cxn modelId="{B0C9FAB2-0E2B-4ED4-94D5-F932366C8E51}" type="presParOf" srcId="{BD3AD263-0548-4B23-9FBB-DC164BBA2610}" destId="{012EA876-6D67-42F8-9D12-45A791A62DD0}" srcOrd="3" destOrd="0" presId="urn:microsoft.com/office/officeart/2008/layout/LinedList"/>
    <dgm:cxn modelId="{41615DE4-D2C3-4715-8D3A-74784BAE9F41}" type="presParOf" srcId="{012EA876-6D67-42F8-9D12-45A791A62DD0}" destId="{1BBB5A13-3C70-4AE0-85B0-C38752B1BD20}" srcOrd="0" destOrd="0" presId="urn:microsoft.com/office/officeart/2008/layout/LinedList"/>
    <dgm:cxn modelId="{B0A250B2-89B1-4640-8077-21EBF57778B7}" type="presParOf" srcId="{012EA876-6D67-42F8-9D12-45A791A62DD0}" destId="{5911AE03-15FA-4C34-BD3B-46716786DEE6}" srcOrd="1" destOrd="0" presId="urn:microsoft.com/office/officeart/2008/layout/LinedList"/>
    <dgm:cxn modelId="{6343143A-FF37-447E-9B78-924CF98FFEC1}" type="presParOf" srcId="{BD3AD263-0548-4B23-9FBB-DC164BBA2610}" destId="{1D2F5E63-6434-4495-9A7F-126FA31DA00C}" srcOrd="4" destOrd="0" presId="urn:microsoft.com/office/officeart/2008/layout/LinedList"/>
    <dgm:cxn modelId="{9CF1AFE6-5E43-4AB6-9F48-C46A01E99C7B}" type="presParOf" srcId="{BD3AD263-0548-4B23-9FBB-DC164BBA2610}" destId="{412A97B8-4D17-4624-9112-7F686D48B878}" srcOrd="5" destOrd="0" presId="urn:microsoft.com/office/officeart/2008/layout/LinedList"/>
    <dgm:cxn modelId="{4100BEB7-7672-42E0-BB03-BCBFCEC49B91}" type="presParOf" srcId="{412A97B8-4D17-4624-9112-7F686D48B878}" destId="{E093AA21-ECF6-4E3B-A5D7-E6BDC3B95830}" srcOrd="0" destOrd="0" presId="urn:microsoft.com/office/officeart/2008/layout/LinedList"/>
    <dgm:cxn modelId="{E577C16B-4790-40E0-8EDC-4416E10929C5}" type="presParOf" srcId="{412A97B8-4D17-4624-9112-7F686D48B878}" destId="{0AE2B39D-7065-4162-9590-B6BE0A610C8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841E5E-6806-41AA-A2BD-EB7BCAA004A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274F244-28A1-4718-8782-24061AA49FE0}">
      <dgm:prSet/>
      <dgm:spPr/>
      <dgm:t>
        <a:bodyPr/>
        <a:lstStyle/>
        <a:p>
          <a:r>
            <a:rPr lang="nl-NL" b="1" dirty="0"/>
            <a:t>Collectieve zorgverzekering </a:t>
          </a:r>
          <a:r>
            <a:rPr lang="nl-NL" dirty="0"/>
            <a:t>(inkomen niet hoger dan 130% bijstandsnorm/geen betalingsachterstand oude zorgverzekeraar)</a:t>
          </a:r>
          <a:endParaRPr lang="en-US" dirty="0"/>
        </a:p>
      </dgm:t>
    </dgm:pt>
    <dgm:pt modelId="{0B0AE9B3-DD92-431C-A922-6FC5705548AF}" type="parTrans" cxnId="{26F63D7A-4C09-42E5-8205-6A2426EFDA9E}">
      <dgm:prSet/>
      <dgm:spPr/>
      <dgm:t>
        <a:bodyPr/>
        <a:lstStyle/>
        <a:p>
          <a:endParaRPr lang="en-US"/>
        </a:p>
      </dgm:t>
    </dgm:pt>
    <dgm:pt modelId="{9A72D94E-D1D3-428A-9BC9-1DE5503E1C70}" type="sibTrans" cxnId="{26F63D7A-4C09-42E5-8205-6A2426EFDA9E}">
      <dgm:prSet/>
      <dgm:spPr/>
      <dgm:t>
        <a:bodyPr/>
        <a:lstStyle/>
        <a:p>
          <a:endParaRPr lang="en-US"/>
        </a:p>
      </dgm:t>
    </dgm:pt>
    <dgm:pt modelId="{4F759ABD-A2FB-4EDF-BE76-61110B47ADAA}">
      <dgm:prSet/>
      <dgm:spPr/>
      <dgm:t>
        <a:bodyPr/>
        <a:lstStyle/>
        <a:p>
          <a:r>
            <a:rPr lang="nl-NL" b="1" dirty="0"/>
            <a:t>Energietoeslag</a:t>
          </a:r>
          <a:endParaRPr lang="en-US" dirty="0"/>
        </a:p>
      </dgm:t>
    </dgm:pt>
    <dgm:pt modelId="{EDD29FD4-E818-479A-AD8A-742676D470A5}" type="parTrans" cxnId="{F6508D0C-CFA1-42C3-BC33-92A79640F2B6}">
      <dgm:prSet/>
      <dgm:spPr/>
      <dgm:t>
        <a:bodyPr/>
        <a:lstStyle/>
        <a:p>
          <a:endParaRPr lang="en-US"/>
        </a:p>
      </dgm:t>
    </dgm:pt>
    <dgm:pt modelId="{1BA3A264-607E-49A2-A5AD-E7B7E27832A8}" type="sibTrans" cxnId="{F6508D0C-CFA1-42C3-BC33-92A79640F2B6}">
      <dgm:prSet/>
      <dgm:spPr/>
      <dgm:t>
        <a:bodyPr/>
        <a:lstStyle/>
        <a:p>
          <a:endParaRPr lang="en-US"/>
        </a:p>
      </dgm:t>
    </dgm:pt>
    <dgm:pt modelId="{5D5A5C4F-9473-495F-838D-2DA85E28FB40}">
      <dgm:prSet/>
      <dgm:spPr/>
      <dgm:t>
        <a:bodyPr/>
        <a:lstStyle/>
        <a:p>
          <a:r>
            <a:rPr lang="nl-NL" b="1" dirty="0"/>
            <a:t>Bijdrage kopen huishoudelijke apparaten</a:t>
          </a:r>
          <a:r>
            <a:rPr lang="nl-NL" dirty="0"/>
            <a:t> (wasmachine, koelkast, stofzuiger, kookplaat, televisie, computer)</a:t>
          </a:r>
          <a:endParaRPr lang="en-US" dirty="0"/>
        </a:p>
      </dgm:t>
    </dgm:pt>
    <dgm:pt modelId="{2D052DC6-E73F-4199-BFBB-99E7F9D70038}" type="parTrans" cxnId="{6B4FB141-3B66-4777-87D0-D11AA41F7EFA}">
      <dgm:prSet/>
      <dgm:spPr/>
      <dgm:t>
        <a:bodyPr/>
        <a:lstStyle/>
        <a:p>
          <a:endParaRPr lang="en-US"/>
        </a:p>
      </dgm:t>
    </dgm:pt>
    <dgm:pt modelId="{D770F4C9-1CF2-4941-B0F7-8A1F1860424B}" type="sibTrans" cxnId="{6B4FB141-3B66-4777-87D0-D11AA41F7EFA}">
      <dgm:prSet/>
      <dgm:spPr/>
      <dgm:t>
        <a:bodyPr/>
        <a:lstStyle/>
        <a:p>
          <a:endParaRPr lang="en-US"/>
        </a:p>
      </dgm:t>
    </dgm:pt>
    <dgm:pt modelId="{99531F02-AFA8-43B1-9060-7888EF882FBD}" type="pres">
      <dgm:prSet presAssocID="{00841E5E-6806-41AA-A2BD-EB7BCAA004A7}" presName="vert0" presStyleCnt="0">
        <dgm:presLayoutVars>
          <dgm:dir/>
          <dgm:animOne val="branch"/>
          <dgm:animLvl val="lvl"/>
        </dgm:presLayoutVars>
      </dgm:prSet>
      <dgm:spPr/>
    </dgm:pt>
    <dgm:pt modelId="{11DE192C-328E-4041-8B7D-A6D4A8680EA0}" type="pres">
      <dgm:prSet presAssocID="{C274F244-28A1-4718-8782-24061AA49FE0}" presName="thickLine" presStyleLbl="alignNode1" presStyleIdx="0" presStyleCnt="3"/>
      <dgm:spPr/>
    </dgm:pt>
    <dgm:pt modelId="{8B04D5C0-D6AA-42F7-8975-C9153C5D45B6}" type="pres">
      <dgm:prSet presAssocID="{C274F244-28A1-4718-8782-24061AA49FE0}" presName="horz1" presStyleCnt="0"/>
      <dgm:spPr/>
    </dgm:pt>
    <dgm:pt modelId="{42F4585E-E2C3-4F94-99D9-D90BD63198A2}" type="pres">
      <dgm:prSet presAssocID="{C274F244-28A1-4718-8782-24061AA49FE0}" presName="tx1" presStyleLbl="revTx" presStyleIdx="0" presStyleCnt="3"/>
      <dgm:spPr/>
    </dgm:pt>
    <dgm:pt modelId="{6DED7AF8-49A1-4087-95A8-B6AC72684BBD}" type="pres">
      <dgm:prSet presAssocID="{C274F244-28A1-4718-8782-24061AA49FE0}" presName="vert1" presStyleCnt="0"/>
      <dgm:spPr/>
    </dgm:pt>
    <dgm:pt modelId="{CE7D1E66-6497-4FAB-978F-42D8964914E3}" type="pres">
      <dgm:prSet presAssocID="{4F759ABD-A2FB-4EDF-BE76-61110B47ADAA}" presName="thickLine" presStyleLbl="alignNode1" presStyleIdx="1" presStyleCnt="3"/>
      <dgm:spPr/>
    </dgm:pt>
    <dgm:pt modelId="{829071B6-1249-4B23-8057-78FD6CAD4534}" type="pres">
      <dgm:prSet presAssocID="{4F759ABD-A2FB-4EDF-BE76-61110B47ADAA}" presName="horz1" presStyleCnt="0"/>
      <dgm:spPr/>
    </dgm:pt>
    <dgm:pt modelId="{CDA5D72E-0CC3-4855-83E2-F4A700173B56}" type="pres">
      <dgm:prSet presAssocID="{4F759ABD-A2FB-4EDF-BE76-61110B47ADAA}" presName="tx1" presStyleLbl="revTx" presStyleIdx="1" presStyleCnt="3"/>
      <dgm:spPr/>
    </dgm:pt>
    <dgm:pt modelId="{8355ED0D-1C99-485A-A636-68950EF50E96}" type="pres">
      <dgm:prSet presAssocID="{4F759ABD-A2FB-4EDF-BE76-61110B47ADAA}" presName="vert1" presStyleCnt="0"/>
      <dgm:spPr/>
    </dgm:pt>
    <dgm:pt modelId="{8C1FC45E-2244-44D8-893B-A9F03D481246}" type="pres">
      <dgm:prSet presAssocID="{5D5A5C4F-9473-495F-838D-2DA85E28FB40}" presName="thickLine" presStyleLbl="alignNode1" presStyleIdx="2" presStyleCnt="3"/>
      <dgm:spPr/>
    </dgm:pt>
    <dgm:pt modelId="{086BC9D2-7EF9-40C0-BCD3-F0D19268B0CB}" type="pres">
      <dgm:prSet presAssocID="{5D5A5C4F-9473-495F-838D-2DA85E28FB40}" presName="horz1" presStyleCnt="0"/>
      <dgm:spPr/>
    </dgm:pt>
    <dgm:pt modelId="{C96E0D96-912E-40DE-8B76-46CD22350224}" type="pres">
      <dgm:prSet presAssocID="{5D5A5C4F-9473-495F-838D-2DA85E28FB40}" presName="tx1" presStyleLbl="revTx" presStyleIdx="2" presStyleCnt="3"/>
      <dgm:spPr/>
    </dgm:pt>
    <dgm:pt modelId="{A908E30C-88E4-4CB0-A571-4E39B8589AFA}" type="pres">
      <dgm:prSet presAssocID="{5D5A5C4F-9473-495F-838D-2DA85E28FB40}" presName="vert1" presStyleCnt="0"/>
      <dgm:spPr/>
    </dgm:pt>
  </dgm:ptLst>
  <dgm:cxnLst>
    <dgm:cxn modelId="{F6508D0C-CFA1-42C3-BC33-92A79640F2B6}" srcId="{00841E5E-6806-41AA-A2BD-EB7BCAA004A7}" destId="{4F759ABD-A2FB-4EDF-BE76-61110B47ADAA}" srcOrd="1" destOrd="0" parTransId="{EDD29FD4-E818-479A-AD8A-742676D470A5}" sibTransId="{1BA3A264-607E-49A2-A5AD-E7B7E27832A8}"/>
    <dgm:cxn modelId="{6B4FB141-3B66-4777-87D0-D11AA41F7EFA}" srcId="{00841E5E-6806-41AA-A2BD-EB7BCAA004A7}" destId="{5D5A5C4F-9473-495F-838D-2DA85E28FB40}" srcOrd="2" destOrd="0" parTransId="{2D052DC6-E73F-4199-BFBB-99E7F9D70038}" sibTransId="{D770F4C9-1CF2-4941-B0F7-8A1F1860424B}"/>
    <dgm:cxn modelId="{21FF5E75-DE6B-4768-A15B-7C2EB3C711B8}" type="presOf" srcId="{4F759ABD-A2FB-4EDF-BE76-61110B47ADAA}" destId="{CDA5D72E-0CC3-4855-83E2-F4A700173B56}" srcOrd="0" destOrd="0" presId="urn:microsoft.com/office/officeart/2008/layout/LinedList"/>
    <dgm:cxn modelId="{26F63D7A-4C09-42E5-8205-6A2426EFDA9E}" srcId="{00841E5E-6806-41AA-A2BD-EB7BCAA004A7}" destId="{C274F244-28A1-4718-8782-24061AA49FE0}" srcOrd="0" destOrd="0" parTransId="{0B0AE9B3-DD92-431C-A922-6FC5705548AF}" sibTransId="{9A72D94E-D1D3-428A-9BC9-1DE5503E1C70}"/>
    <dgm:cxn modelId="{866F007D-69F9-40ED-BF8F-97513FAFF053}" type="presOf" srcId="{C274F244-28A1-4718-8782-24061AA49FE0}" destId="{42F4585E-E2C3-4F94-99D9-D90BD63198A2}" srcOrd="0" destOrd="0" presId="urn:microsoft.com/office/officeart/2008/layout/LinedList"/>
    <dgm:cxn modelId="{47E3449B-7411-4963-99A8-75592670A70B}" type="presOf" srcId="{5D5A5C4F-9473-495F-838D-2DA85E28FB40}" destId="{C96E0D96-912E-40DE-8B76-46CD22350224}" srcOrd="0" destOrd="0" presId="urn:microsoft.com/office/officeart/2008/layout/LinedList"/>
    <dgm:cxn modelId="{065A7EA6-B654-479F-80B5-9685FD7E582D}" type="presOf" srcId="{00841E5E-6806-41AA-A2BD-EB7BCAA004A7}" destId="{99531F02-AFA8-43B1-9060-7888EF882FBD}" srcOrd="0" destOrd="0" presId="urn:microsoft.com/office/officeart/2008/layout/LinedList"/>
    <dgm:cxn modelId="{7FF1B180-68CC-43F2-97EF-BF4B61783342}" type="presParOf" srcId="{99531F02-AFA8-43B1-9060-7888EF882FBD}" destId="{11DE192C-328E-4041-8B7D-A6D4A8680EA0}" srcOrd="0" destOrd="0" presId="urn:microsoft.com/office/officeart/2008/layout/LinedList"/>
    <dgm:cxn modelId="{6C492AD9-F185-450C-8A3A-8449350BA235}" type="presParOf" srcId="{99531F02-AFA8-43B1-9060-7888EF882FBD}" destId="{8B04D5C0-D6AA-42F7-8975-C9153C5D45B6}" srcOrd="1" destOrd="0" presId="urn:microsoft.com/office/officeart/2008/layout/LinedList"/>
    <dgm:cxn modelId="{9F6EF5EE-C4E6-4095-970D-B1DA4F4EFB4D}" type="presParOf" srcId="{8B04D5C0-D6AA-42F7-8975-C9153C5D45B6}" destId="{42F4585E-E2C3-4F94-99D9-D90BD63198A2}" srcOrd="0" destOrd="0" presId="urn:microsoft.com/office/officeart/2008/layout/LinedList"/>
    <dgm:cxn modelId="{A0276B65-9FC6-4F04-9192-D728B229A091}" type="presParOf" srcId="{8B04D5C0-D6AA-42F7-8975-C9153C5D45B6}" destId="{6DED7AF8-49A1-4087-95A8-B6AC72684BBD}" srcOrd="1" destOrd="0" presId="urn:microsoft.com/office/officeart/2008/layout/LinedList"/>
    <dgm:cxn modelId="{DBCEC74F-8122-4FEA-BFF1-6F05CA4C6F1D}" type="presParOf" srcId="{99531F02-AFA8-43B1-9060-7888EF882FBD}" destId="{CE7D1E66-6497-4FAB-978F-42D8964914E3}" srcOrd="2" destOrd="0" presId="urn:microsoft.com/office/officeart/2008/layout/LinedList"/>
    <dgm:cxn modelId="{6946535B-93A9-4F67-93AA-D15EAC5D65E1}" type="presParOf" srcId="{99531F02-AFA8-43B1-9060-7888EF882FBD}" destId="{829071B6-1249-4B23-8057-78FD6CAD4534}" srcOrd="3" destOrd="0" presId="urn:microsoft.com/office/officeart/2008/layout/LinedList"/>
    <dgm:cxn modelId="{B817A441-2116-41E3-8B96-F43D78B148D0}" type="presParOf" srcId="{829071B6-1249-4B23-8057-78FD6CAD4534}" destId="{CDA5D72E-0CC3-4855-83E2-F4A700173B56}" srcOrd="0" destOrd="0" presId="urn:microsoft.com/office/officeart/2008/layout/LinedList"/>
    <dgm:cxn modelId="{7F1C3969-CD8A-4436-9E24-DE93ACCEA357}" type="presParOf" srcId="{829071B6-1249-4B23-8057-78FD6CAD4534}" destId="{8355ED0D-1C99-485A-A636-68950EF50E96}" srcOrd="1" destOrd="0" presId="urn:microsoft.com/office/officeart/2008/layout/LinedList"/>
    <dgm:cxn modelId="{DE44F610-0509-489E-AC37-F65F5650C3D4}" type="presParOf" srcId="{99531F02-AFA8-43B1-9060-7888EF882FBD}" destId="{8C1FC45E-2244-44D8-893B-A9F03D481246}" srcOrd="4" destOrd="0" presId="urn:microsoft.com/office/officeart/2008/layout/LinedList"/>
    <dgm:cxn modelId="{C54B4909-83F5-43E7-B2D2-D7C189D60331}" type="presParOf" srcId="{99531F02-AFA8-43B1-9060-7888EF882FBD}" destId="{086BC9D2-7EF9-40C0-BCD3-F0D19268B0CB}" srcOrd="5" destOrd="0" presId="urn:microsoft.com/office/officeart/2008/layout/LinedList"/>
    <dgm:cxn modelId="{5112F863-F53F-43A4-8E7E-8A231D66632F}" type="presParOf" srcId="{086BC9D2-7EF9-40C0-BCD3-F0D19268B0CB}" destId="{C96E0D96-912E-40DE-8B76-46CD22350224}" srcOrd="0" destOrd="0" presId="urn:microsoft.com/office/officeart/2008/layout/LinedList"/>
    <dgm:cxn modelId="{898194DE-C416-4253-976F-61700BCD516F}" type="presParOf" srcId="{086BC9D2-7EF9-40C0-BCD3-F0D19268B0CB}" destId="{A908E30C-88E4-4CB0-A571-4E39B8589AF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85B6FFC-973F-4D06-B451-463EDA8D6DB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24FFFD9-36F5-4931-9C77-695C2FFC3ABE}">
      <dgm:prSet/>
      <dgm:spPr/>
      <dgm:t>
        <a:bodyPr/>
        <a:lstStyle/>
        <a:p>
          <a:r>
            <a:rPr lang="nl-NL" b="1" dirty="0"/>
            <a:t>Bijdrage voor schoolgaande kinderen</a:t>
          </a:r>
          <a:endParaRPr lang="en-US" dirty="0"/>
        </a:p>
      </dgm:t>
    </dgm:pt>
    <dgm:pt modelId="{E5DC916F-40B8-49D8-8AFD-C44BDEE428BB}" type="parTrans" cxnId="{FD48B9E8-9F88-4D24-B9A9-0B5D2BC5D49D}">
      <dgm:prSet/>
      <dgm:spPr/>
      <dgm:t>
        <a:bodyPr/>
        <a:lstStyle/>
        <a:p>
          <a:endParaRPr lang="en-US"/>
        </a:p>
      </dgm:t>
    </dgm:pt>
    <dgm:pt modelId="{77C6A1A7-140D-4E6F-B994-8AB128EC2FA8}" type="sibTrans" cxnId="{FD48B9E8-9F88-4D24-B9A9-0B5D2BC5D49D}">
      <dgm:prSet/>
      <dgm:spPr/>
      <dgm:t>
        <a:bodyPr/>
        <a:lstStyle/>
        <a:p>
          <a:endParaRPr lang="en-US"/>
        </a:p>
      </dgm:t>
    </dgm:pt>
    <dgm:pt modelId="{5C21C683-7374-4734-A747-1715ED101C21}">
      <dgm:prSet/>
      <dgm:spPr/>
      <dgm:t>
        <a:bodyPr/>
        <a:lstStyle/>
        <a:p>
          <a:r>
            <a:rPr lang="nl-NL" b="1" dirty="0"/>
            <a:t>Jeugd Deelname Fonds</a:t>
          </a:r>
          <a:endParaRPr lang="en-US" dirty="0"/>
        </a:p>
      </dgm:t>
    </dgm:pt>
    <dgm:pt modelId="{BA0EEE6B-FC9A-4271-8AB4-F9B45543FFBA}" type="parTrans" cxnId="{B006572C-0E70-4A45-95B9-6D1E351DCB75}">
      <dgm:prSet/>
      <dgm:spPr/>
      <dgm:t>
        <a:bodyPr/>
        <a:lstStyle/>
        <a:p>
          <a:endParaRPr lang="en-US"/>
        </a:p>
      </dgm:t>
    </dgm:pt>
    <dgm:pt modelId="{20D96DC7-2353-454E-A6F3-4830FDB7A8AC}" type="sibTrans" cxnId="{B006572C-0E70-4A45-95B9-6D1E351DCB75}">
      <dgm:prSet/>
      <dgm:spPr/>
      <dgm:t>
        <a:bodyPr/>
        <a:lstStyle/>
        <a:p>
          <a:endParaRPr lang="en-US"/>
        </a:p>
      </dgm:t>
    </dgm:pt>
    <dgm:pt modelId="{555172FE-F0A9-4779-9110-3743CBCF17E8}">
      <dgm:prSet/>
      <dgm:spPr/>
      <dgm:t>
        <a:bodyPr/>
        <a:lstStyle/>
        <a:p>
          <a:r>
            <a:rPr lang="nl-NL" b="1" dirty="0"/>
            <a:t>Bijdrage voor peuteropvang</a:t>
          </a:r>
          <a:endParaRPr lang="en-US" dirty="0"/>
        </a:p>
      </dgm:t>
    </dgm:pt>
    <dgm:pt modelId="{2CF48934-B2C9-4D72-9361-A3D2BF8D4DD2}" type="parTrans" cxnId="{20519A14-284A-4ABD-BFC1-32DEF19A5E3B}">
      <dgm:prSet/>
      <dgm:spPr/>
      <dgm:t>
        <a:bodyPr/>
        <a:lstStyle/>
        <a:p>
          <a:endParaRPr lang="en-US"/>
        </a:p>
      </dgm:t>
    </dgm:pt>
    <dgm:pt modelId="{1F0ECB1B-4DE6-4A3E-824B-C0480A9D762D}" type="sibTrans" cxnId="{20519A14-284A-4ABD-BFC1-32DEF19A5E3B}">
      <dgm:prSet/>
      <dgm:spPr/>
      <dgm:t>
        <a:bodyPr/>
        <a:lstStyle/>
        <a:p>
          <a:endParaRPr lang="en-US"/>
        </a:p>
      </dgm:t>
    </dgm:pt>
    <dgm:pt modelId="{BBCCF27B-14C2-4EBC-9806-6EA020A1DEC5}">
      <dgm:prSet/>
      <dgm:spPr/>
      <dgm:t>
        <a:bodyPr/>
        <a:lstStyle/>
        <a:p>
          <a:r>
            <a:rPr lang="nl-NL" b="1" dirty="0"/>
            <a:t>Studietoeslag</a:t>
          </a:r>
          <a:r>
            <a:rPr lang="nl-NL" dirty="0"/>
            <a:t>  (studenten vanaf 18 jaar met arbeidsbeperking)</a:t>
          </a:r>
          <a:endParaRPr lang="en-US" dirty="0"/>
        </a:p>
      </dgm:t>
    </dgm:pt>
    <dgm:pt modelId="{1EF927FB-7CBA-4A87-8D82-6B2ACB31AAC8}" type="parTrans" cxnId="{3F0B4AB7-45F0-438E-87BD-550F2CF73B16}">
      <dgm:prSet/>
      <dgm:spPr/>
      <dgm:t>
        <a:bodyPr/>
        <a:lstStyle/>
        <a:p>
          <a:endParaRPr lang="en-US"/>
        </a:p>
      </dgm:t>
    </dgm:pt>
    <dgm:pt modelId="{F299C465-6EE6-401C-A8C1-B006E0A4044C}" type="sibTrans" cxnId="{3F0B4AB7-45F0-438E-87BD-550F2CF73B16}">
      <dgm:prSet/>
      <dgm:spPr/>
      <dgm:t>
        <a:bodyPr/>
        <a:lstStyle/>
        <a:p>
          <a:endParaRPr lang="en-US"/>
        </a:p>
      </dgm:t>
    </dgm:pt>
    <dgm:pt modelId="{8011FAAB-9729-4CE4-B2D3-E8923799AC04}" type="pres">
      <dgm:prSet presAssocID="{C85B6FFC-973F-4D06-B451-463EDA8D6DB4}" presName="vert0" presStyleCnt="0">
        <dgm:presLayoutVars>
          <dgm:dir/>
          <dgm:animOne val="branch"/>
          <dgm:animLvl val="lvl"/>
        </dgm:presLayoutVars>
      </dgm:prSet>
      <dgm:spPr/>
    </dgm:pt>
    <dgm:pt modelId="{71B6AF04-F6F3-4B1A-B35C-1F9DD58873C6}" type="pres">
      <dgm:prSet presAssocID="{324FFFD9-36F5-4931-9C77-695C2FFC3ABE}" presName="thickLine" presStyleLbl="alignNode1" presStyleIdx="0" presStyleCnt="4"/>
      <dgm:spPr/>
    </dgm:pt>
    <dgm:pt modelId="{091D33F4-BE4B-432C-9A1F-FD37B87E18B8}" type="pres">
      <dgm:prSet presAssocID="{324FFFD9-36F5-4931-9C77-695C2FFC3ABE}" presName="horz1" presStyleCnt="0"/>
      <dgm:spPr/>
    </dgm:pt>
    <dgm:pt modelId="{7A60A531-CBBA-4F55-BE99-CBCF88BA609C}" type="pres">
      <dgm:prSet presAssocID="{324FFFD9-36F5-4931-9C77-695C2FFC3ABE}" presName="tx1" presStyleLbl="revTx" presStyleIdx="0" presStyleCnt="4"/>
      <dgm:spPr/>
    </dgm:pt>
    <dgm:pt modelId="{DFC04B2B-1A15-462A-94A0-CD969E8A90ED}" type="pres">
      <dgm:prSet presAssocID="{324FFFD9-36F5-4931-9C77-695C2FFC3ABE}" presName="vert1" presStyleCnt="0"/>
      <dgm:spPr/>
    </dgm:pt>
    <dgm:pt modelId="{2F93A67F-3F94-4AC3-8137-20C1B0993CDE}" type="pres">
      <dgm:prSet presAssocID="{5C21C683-7374-4734-A747-1715ED101C21}" presName="thickLine" presStyleLbl="alignNode1" presStyleIdx="1" presStyleCnt="4"/>
      <dgm:spPr/>
    </dgm:pt>
    <dgm:pt modelId="{4563B7CA-38CB-4000-82CD-24854B0B59AA}" type="pres">
      <dgm:prSet presAssocID="{5C21C683-7374-4734-A747-1715ED101C21}" presName="horz1" presStyleCnt="0"/>
      <dgm:spPr/>
    </dgm:pt>
    <dgm:pt modelId="{485A754A-D80E-4D2B-A2B0-B0DE418642E8}" type="pres">
      <dgm:prSet presAssocID="{5C21C683-7374-4734-A747-1715ED101C21}" presName="tx1" presStyleLbl="revTx" presStyleIdx="1" presStyleCnt="4"/>
      <dgm:spPr/>
    </dgm:pt>
    <dgm:pt modelId="{3939F337-386F-4F3A-BC02-89ACEC50E1BF}" type="pres">
      <dgm:prSet presAssocID="{5C21C683-7374-4734-A747-1715ED101C21}" presName="vert1" presStyleCnt="0"/>
      <dgm:spPr/>
    </dgm:pt>
    <dgm:pt modelId="{C6DD6B68-93ED-4C91-9684-DB93B7E4E5DA}" type="pres">
      <dgm:prSet presAssocID="{555172FE-F0A9-4779-9110-3743CBCF17E8}" presName="thickLine" presStyleLbl="alignNode1" presStyleIdx="2" presStyleCnt="4"/>
      <dgm:spPr/>
    </dgm:pt>
    <dgm:pt modelId="{3E02D887-A3D9-49F6-980F-79ADEB882489}" type="pres">
      <dgm:prSet presAssocID="{555172FE-F0A9-4779-9110-3743CBCF17E8}" presName="horz1" presStyleCnt="0"/>
      <dgm:spPr/>
    </dgm:pt>
    <dgm:pt modelId="{492618C8-06BA-46CE-982E-7BFBC93EED54}" type="pres">
      <dgm:prSet presAssocID="{555172FE-F0A9-4779-9110-3743CBCF17E8}" presName="tx1" presStyleLbl="revTx" presStyleIdx="2" presStyleCnt="4"/>
      <dgm:spPr/>
    </dgm:pt>
    <dgm:pt modelId="{CDC1482A-8951-4151-98AB-F63BCCD2338B}" type="pres">
      <dgm:prSet presAssocID="{555172FE-F0A9-4779-9110-3743CBCF17E8}" presName="vert1" presStyleCnt="0"/>
      <dgm:spPr/>
    </dgm:pt>
    <dgm:pt modelId="{B44D9CD5-C5B5-41F1-B6C9-74C2ECB4342F}" type="pres">
      <dgm:prSet presAssocID="{BBCCF27B-14C2-4EBC-9806-6EA020A1DEC5}" presName="thickLine" presStyleLbl="alignNode1" presStyleIdx="3" presStyleCnt="4"/>
      <dgm:spPr/>
    </dgm:pt>
    <dgm:pt modelId="{B4EA99CB-464A-400E-A7A0-2E9988708CDF}" type="pres">
      <dgm:prSet presAssocID="{BBCCF27B-14C2-4EBC-9806-6EA020A1DEC5}" presName="horz1" presStyleCnt="0"/>
      <dgm:spPr/>
    </dgm:pt>
    <dgm:pt modelId="{6F45EA39-79DE-42BA-88AB-158F3E220F20}" type="pres">
      <dgm:prSet presAssocID="{BBCCF27B-14C2-4EBC-9806-6EA020A1DEC5}" presName="tx1" presStyleLbl="revTx" presStyleIdx="3" presStyleCnt="4"/>
      <dgm:spPr/>
    </dgm:pt>
    <dgm:pt modelId="{679B4D88-0AA7-41EA-A231-5A2F7575AD35}" type="pres">
      <dgm:prSet presAssocID="{BBCCF27B-14C2-4EBC-9806-6EA020A1DEC5}" presName="vert1" presStyleCnt="0"/>
      <dgm:spPr/>
    </dgm:pt>
  </dgm:ptLst>
  <dgm:cxnLst>
    <dgm:cxn modelId="{20519A14-284A-4ABD-BFC1-32DEF19A5E3B}" srcId="{C85B6FFC-973F-4D06-B451-463EDA8D6DB4}" destId="{555172FE-F0A9-4779-9110-3743CBCF17E8}" srcOrd="2" destOrd="0" parTransId="{2CF48934-B2C9-4D72-9361-A3D2BF8D4DD2}" sibTransId="{1F0ECB1B-4DE6-4A3E-824B-C0480A9D762D}"/>
    <dgm:cxn modelId="{B6F65216-5C58-48D0-AEF2-95C4DC73A8A4}" type="presOf" srcId="{C85B6FFC-973F-4D06-B451-463EDA8D6DB4}" destId="{8011FAAB-9729-4CE4-B2D3-E8923799AC04}" srcOrd="0" destOrd="0" presId="urn:microsoft.com/office/officeart/2008/layout/LinedList"/>
    <dgm:cxn modelId="{B006572C-0E70-4A45-95B9-6D1E351DCB75}" srcId="{C85B6FFC-973F-4D06-B451-463EDA8D6DB4}" destId="{5C21C683-7374-4734-A747-1715ED101C21}" srcOrd="1" destOrd="0" parTransId="{BA0EEE6B-FC9A-4271-8AB4-F9B45543FFBA}" sibTransId="{20D96DC7-2353-454E-A6F3-4830FDB7A8AC}"/>
    <dgm:cxn modelId="{E5329F33-EB23-4798-85EA-DCFB74A4D1AD}" type="presOf" srcId="{555172FE-F0A9-4779-9110-3743CBCF17E8}" destId="{492618C8-06BA-46CE-982E-7BFBC93EED54}" srcOrd="0" destOrd="0" presId="urn:microsoft.com/office/officeart/2008/layout/LinedList"/>
    <dgm:cxn modelId="{44BCC942-0165-4145-9955-3FA07D2B3B86}" type="presOf" srcId="{BBCCF27B-14C2-4EBC-9806-6EA020A1DEC5}" destId="{6F45EA39-79DE-42BA-88AB-158F3E220F20}" srcOrd="0" destOrd="0" presId="urn:microsoft.com/office/officeart/2008/layout/LinedList"/>
    <dgm:cxn modelId="{3F0B4AB7-45F0-438E-87BD-550F2CF73B16}" srcId="{C85B6FFC-973F-4D06-B451-463EDA8D6DB4}" destId="{BBCCF27B-14C2-4EBC-9806-6EA020A1DEC5}" srcOrd="3" destOrd="0" parTransId="{1EF927FB-7CBA-4A87-8D82-6B2ACB31AAC8}" sibTransId="{F299C465-6EE6-401C-A8C1-B006E0A4044C}"/>
    <dgm:cxn modelId="{DC4281D0-F000-4CF9-8909-D9D819236882}" type="presOf" srcId="{324FFFD9-36F5-4931-9C77-695C2FFC3ABE}" destId="{7A60A531-CBBA-4F55-BE99-CBCF88BA609C}" srcOrd="0" destOrd="0" presId="urn:microsoft.com/office/officeart/2008/layout/LinedList"/>
    <dgm:cxn modelId="{FD48B9E8-9F88-4D24-B9A9-0B5D2BC5D49D}" srcId="{C85B6FFC-973F-4D06-B451-463EDA8D6DB4}" destId="{324FFFD9-36F5-4931-9C77-695C2FFC3ABE}" srcOrd="0" destOrd="0" parTransId="{E5DC916F-40B8-49D8-8AFD-C44BDEE428BB}" sibTransId="{77C6A1A7-140D-4E6F-B994-8AB128EC2FA8}"/>
    <dgm:cxn modelId="{AAD5F6FD-F548-4D09-9E54-29A5A90E36E4}" type="presOf" srcId="{5C21C683-7374-4734-A747-1715ED101C21}" destId="{485A754A-D80E-4D2B-A2B0-B0DE418642E8}" srcOrd="0" destOrd="0" presId="urn:microsoft.com/office/officeart/2008/layout/LinedList"/>
    <dgm:cxn modelId="{82D955F4-C225-4767-9127-1FD12E50B7C1}" type="presParOf" srcId="{8011FAAB-9729-4CE4-B2D3-E8923799AC04}" destId="{71B6AF04-F6F3-4B1A-B35C-1F9DD58873C6}" srcOrd="0" destOrd="0" presId="urn:microsoft.com/office/officeart/2008/layout/LinedList"/>
    <dgm:cxn modelId="{38449249-E79D-4C0C-9E6B-8BDB7018E6D9}" type="presParOf" srcId="{8011FAAB-9729-4CE4-B2D3-E8923799AC04}" destId="{091D33F4-BE4B-432C-9A1F-FD37B87E18B8}" srcOrd="1" destOrd="0" presId="urn:microsoft.com/office/officeart/2008/layout/LinedList"/>
    <dgm:cxn modelId="{A6383452-7D3F-4C49-9B43-1D6032F93CD5}" type="presParOf" srcId="{091D33F4-BE4B-432C-9A1F-FD37B87E18B8}" destId="{7A60A531-CBBA-4F55-BE99-CBCF88BA609C}" srcOrd="0" destOrd="0" presId="urn:microsoft.com/office/officeart/2008/layout/LinedList"/>
    <dgm:cxn modelId="{0078AD98-DEA9-4460-A106-7F2C0EA22428}" type="presParOf" srcId="{091D33F4-BE4B-432C-9A1F-FD37B87E18B8}" destId="{DFC04B2B-1A15-462A-94A0-CD969E8A90ED}" srcOrd="1" destOrd="0" presId="urn:microsoft.com/office/officeart/2008/layout/LinedList"/>
    <dgm:cxn modelId="{561E5EE8-E5F1-4AA0-9247-6FAD24AD7D8F}" type="presParOf" srcId="{8011FAAB-9729-4CE4-B2D3-E8923799AC04}" destId="{2F93A67F-3F94-4AC3-8137-20C1B0993CDE}" srcOrd="2" destOrd="0" presId="urn:microsoft.com/office/officeart/2008/layout/LinedList"/>
    <dgm:cxn modelId="{8713CADC-7872-4FAE-9885-49C59CF584F2}" type="presParOf" srcId="{8011FAAB-9729-4CE4-B2D3-E8923799AC04}" destId="{4563B7CA-38CB-4000-82CD-24854B0B59AA}" srcOrd="3" destOrd="0" presId="urn:microsoft.com/office/officeart/2008/layout/LinedList"/>
    <dgm:cxn modelId="{BFB6C229-21F3-4D20-9F6B-3CD2BEFAD6C2}" type="presParOf" srcId="{4563B7CA-38CB-4000-82CD-24854B0B59AA}" destId="{485A754A-D80E-4D2B-A2B0-B0DE418642E8}" srcOrd="0" destOrd="0" presId="urn:microsoft.com/office/officeart/2008/layout/LinedList"/>
    <dgm:cxn modelId="{C5D6ABED-5A20-46BD-9817-1C33B38A9584}" type="presParOf" srcId="{4563B7CA-38CB-4000-82CD-24854B0B59AA}" destId="{3939F337-386F-4F3A-BC02-89ACEC50E1BF}" srcOrd="1" destOrd="0" presId="urn:microsoft.com/office/officeart/2008/layout/LinedList"/>
    <dgm:cxn modelId="{D04BFF9F-FC16-4635-BA81-53815631A334}" type="presParOf" srcId="{8011FAAB-9729-4CE4-B2D3-E8923799AC04}" destId="{C6DD6B68-93ED-4C91-9684-DB93B7E4E5DA}" srcOrd="4" destOrd="0" presId="urn:microsoft.com/office/officeart/2008/layout/LinedList"/>
    <dgm:cxn modelId="{BF9B346F-8059-4711-83B2-F840A024F6E9}" type="presParOf" srcId="{8011FAAB-9729-4CE4-B2D3-E8923799AC04}" destId="{3E02D887-A3D9-49F6-980F-79ADEB882489}" srcOrd="5" destOrd="0" presId="urn:microsoft.com/office/officeart/2008/layout/LinedList"/>
    <dgm:cxn modelId="{F70F2D94-E0C4-4034-909D-163A13A6E161}" type="presParOf" srcId="{3E02D887-A3D9-49F6-980F-79ADEB882489}" destId="{492618C8-06BA-46CE-982E-7BFBC93EED54}" srcOrd="0" destOrd="0" presId="urn:microsoft.com/office/officeart/2008/layout/LinedList"/>
    <dgm:cxn modelId="{6066384F-68DC-444E-B99D-DA247221FC7F}" type="presParOf" srcId="{3E02D887-A3D9-49F6-980F-79ADEB882489}" destId="{CDC1482A-8951-4151-98AB-F63BCCD2338B}" srcOrd="1" destOrd="0" presId="urn:microsoft.com/office/officeart/2008/layout/LinedList"/>
    <dgm:cxn modelId="{11D293A5-909C-4128-99DA-FB2F65497DF3}" type="presParOf" srcId="{8011FAAB-9729-4CE4-B2D3-E8923799AC04}" destId="{B44D9CD5-C5B5-41F1-B6C9-74C2ECB4342F}" srcOrd="6" destOrd="0" presId="urn:microsoft.com/office/officeart/2008/layout/LinedList"/>
    <dgm:cxn modelId="{C8A732D6-5E03-424C-90DA-EA9ED1523AEA}" type="presParOf" srcId="{8011FAAB-9729-4CE4-B2D3-E8923799AC04}" destId="{B4EA99CB-464A-400E-A7A0-2E9988708CDF}" srcOrd="7" destOrd="0" presId="urn:microsoft.com/office/officeart/2008/layout/LinedList"/>
    <dgm:cxn modelId="{E4AD2E45-197D-4F59-8151-EDC5013640B8}" type="presParOf" srcId="{B4EA99CB-464A-400E-A7A0-2E9988708CDF}" destId="{6F45EA39-79DE-42BA-88AB-158F3E220F20}" srcOrd="0" destOrd="0" presId="urn:microsoft.com/office/officeart/2008/layout/LinedList"/>
    <dgm:cxn modelId="{C3AD595F-E711-40B6-AD43-6FB1CEC1B17E}" type="presParOf" srcId="{B4EA99CB-464A-400E-A7A0-2E9988708CDF}" destId="{679B4D88-0AA7-41EA-A231-5A2F7575AD3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4F894DF-2972-4EA0-AB6E-25B87979325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D3AFA1-173F-4808-AC1A-F510673ACE99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Na opstart hulpverlening scan laten uitvoeren door Ernst van Hooidonk</a:t>
          </a:r>
          <a:endParaRPr lang="en-US" dirty="0"/>
        </a:p>
      </dgm:t>
    </dgm:pt>
    <dgm:pt modelId="{7F5BF52E-7573-4C86-B443-CE4A1CD4C36C}" type="parTrans" cxnId="{1ADF2919-BD07-4E4D-9CA9-77490325FE32}">
      <dgm:prSet/>
      <dgm:spPr/>
      <dgm:t>
        <a:bodyPr/>
        <a:lstStyle/>
        <a:p>
          <a:endParaRPr lang="en-US"/>
        </a:p>
      </dgm:t>
    </dgm:pt>
    <dgm:pt modelId="{7680990E-DEB3-4E08-8EA2-26BBE74FD330}" type="sibTrans" cxnId="{1ADF2919-BD07-4E4D-9CA9-77490325FE32}">
      <dgm:prSet/>
      <dgm:spPr/>
      <dgm:t>
        <a:bodyPr/>
        <a:lstStyle/>
        <a:p>
          <a:endParaRPr lang="en-US"/>
        </a:p>
      </dgm:t>
    </dgm:pt>
    <dgm:pt modelId="{BDEF2E02-8340-489F-B610-3809E347AEBC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Toestemming HV</a:t>
          </a:r>
          <a:endParaRPr lang="en-US" dirty="0"/>
        </a:p>
      </dgm:t>
    </dgm:pt>
    <dgm:pt modelId="{04550961-7D80-4DB9-A95D-275EAF04078B}" type="parTrans" cxnId="{52C21C0F-1E6C-4E8A-8E5E-CD81C59BBAC6}">
      <dgm:prSet/>
      <dgm:spPr/>
      <dgm:t>
        <a:bodyPr/>
        <a:lstStyle/>
        <a:p>
          <a:endParaRPr lang="en-US"/>
        </a:p>
      </dgm:t>
    </dgm:pt>
    <dgm:pt modelId="{C007B914-68F2-4E89-8668-EB4AA27C86CF}" type="sibTrans" cxnId="{52C21C0F-1E6C-4E8A-8E5E-CD81C59BBAC6}">
      <dgm:prSet/>
      <dgm:spPr/>
      <dgm:t>
        <a:bodyPr/>
        <a:lstStyle/>
        <a:p>
          <a:endParaRPr lang="en-US"/>
        </a:p>
      </dgm:t>
    </dgm:pt>
    <dgm:pt modelId="{E4E0B1A9-002B-495A-B42A-DC35238B1466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Aanvraag scan via coördinator</a:t>
          </a:r>
          <a:endParaRPr lang="en-US" dirty="0"/>
        </a:p>
      </dgm:t>
    </dgm:pt>
    <dgm:pt modelId="{8EA11803-A86C-4C03-AD64-84F4BBA31C15}" type="parTrans" cxnId="{7D55E38B-F631-4AE9-9864-6C804BD6F86F}">
      <dgm:prSet/>
      <dgm:spPr/>
      <dgm:t>
        <a:bodyPr/>
        <a:lstStyle/>
        <a:p>
          <a:endParaRPr lang="en-US"/>
        </a:p>
      </dgm:t>
    </dgm:pt>
    <dgm:pt modelId="{22271C42-1392-4AE8-B86C-77CB69F87B04}" type="sibTrans" cxnId="{7D55E38B-F631-4AE9-9864-6C804BD6F86F}">
      <dgm:prSet/>
      <dgm:spPr/>
      <dgm:t>
        <a:bodyPr/>
        <a:lstStyle/>
        <a:p>
          <a:endParaRPr lang="en-US"/>
        </a:p>
      </dgm:t>
    </dgm:pt>
    <dgm:pt modelId="{F4E2B07E-B9A6-4CA6-B22B-4960308A52D9}" type="pres">
      <dgm:prSet presAssocID="{44F894DF-2972-4EA0-AB6E-25B879793258}" presName="vert0" presStyleCnt="0">
        <dgm:presLayoutVars>
          <dgm:dir/>
          <dgm:animOne val="branch"/>
          <dgm:animLvl val="lvl"/>
        </dgm:presLayoutVars>
      </dgm:prSet>
      <dgm:spPr/>
    </dgm:pt>
    <dgm:pt modelId="{11A64EF8-4228-414B-810C-9D6EF831D043}" type="pres">
      <dgm:prSet presAssocID="{DED3AFA1-173F-4808-AC1A-F510673ACE99}" presName="thickLine" presStyleLbl="alignNode1" presStyleIdx="0" presStyleCnt="3"/>
      <dgm:spPr/>
    </dgm:pt>
    <dgm:pt modelId="{C30D3B4A-BCEA-407C-A9C2-1F4F802B01EC}" type="pres">
      <dgm:prSet presAssocID="{DED3AFA1-173F-4808-AC1A-F510673ACE99}" presName="horz1" presStyleCnt="0"/>
      <dgm:spPr/>
    </dgm:pt>
    <dgm:pt modelId="{AFF3E22A-3F84-4390-A75C-807AFD27A223}" type="pres">
      <dgm:prSet presAssocID="{DED3AFA1-173F-4808-AC1A-F510673ACE99}" presName="tx1" presStyleLbl="revTx" presStyleIdx="0" presStyleCnt="3"/>
      <dgm:spPr/>
    </dgm:pt>
    <dgm:pt modelId="{AB5A52F8-FF35-42BF-91B3-1C3A00BB5F90}" type="pres">
      <dgm:prSet presAssocID="{DED3AFA1-173F-4808-AC1A-F510673ACE99}" presName="vert1" presStyleCnt="0"/>
      <dgm:spPr/>
    </dgm:pt>
    <dgm:pt modelId="{12F99A56-76E2-4928-B095-68F59B28FB37}" type="pres">
      <dgm:prSet presAssocID="{BDEF2E02-8340-489F-B610-3809E347AEBC}" presName="thickLine" presStyleLbl="alignNode1" presStyleIdx="1" presStyleCnt="3"/>
      <dgm:spPr/>
    </dgm:pt>
    <dgm:pt modelId="{EBA59E24-4E2D-467F-B76B-05C98028518A}" type="pres">
      <dgm:prSet presAssocID="{BDEF2E02-8340-489F-B610-3809E347AEBC}" presName="horz1" presStyleCnt="0"/>
      <dgm:spPr/>
    </dgm:pt>
    <dgm:pt modelId="{33DD273C-060D-4A7D-A7C2-EFDE3A56FE45}" type="pres">
      <dgm:prSet presAssocID="{BDEF2E02-8340-489F-B610-3809E347AEBC}" presName="tx1" presStyleLbl="revTx" presStyleIdx="1" presStyleCnt="3"/>
      <dgm:spPr/>
    </dgm:pt>
    <dgm:pt modelId="{CA24A65E-4214-4DDF-B1DF-8A7693CBFA89}" type="pres">
      <dgm:prSet presAssocID="{BDEF2E02-8340-489F-B610-3809E347AEBC}" presName="vert1" presStyleCnt="0"/>
      <dgm:spPr/>
    </dgm:pt>
    <dgm:pt modelId="{1552770C-B658-4DD8-8385-E1FC35D0C122}" type="pres">
      <dgm:prSet presAssocID="{E4E0B1A9-002B-495A-B42A-DC35238B1466}" presName="thickLine" presStyleLbl="alignNode1" presStyleIdx="2" presStyleCnt="3"/>
      <dgm:spPr/>
    </dgm:pt>
    <dgm:pt modelId="{452719BE-58DC-4D6A-B3F4-872061FB6C18}" type="pres">
      <dgm:prSet presAssocID="{E4E0B1A9-002B-495A-B42A-DC35238B1466}" presName="horz1" presStyleCnt="0"/>
      <dgm:spPr/>
    </dgm:pt>
    <dgm:pt modelId="{1F8AFB0D-067F-49B4-92BB-DBA4D8820B2D}" type="pres">
      <dgm:prSet presAssocID="{E4E0B1A9-002B-495A-B42A-DC35238B1466}" presName="tx1" presStyleLbl="revTx" presStyleIdx="2" presStyleCnt="3"/>
      <dgm:spPr/>
    </dgm:pt>
    <dgm:pt modelId="{2CE20D5A-B12D-441E-ACC2-5A8578D7512F}" type="pres">
      <dgm:prSet presAssocID="{E4E0B1A9-002B-495A-B42A-DC35238B1466}" presName="vert1" presStyleCnt="0"/>
      <dgm:spPr/>
    </dgm:pt>
  </dgm:ptLst>
  <dgm:cxnLst>
    <dgm:cxn modelId="{52C21C0F-1E6C-4E8A-8E5E-CD81C59BBAC6}" srcId="{44F894DF-2972-4EA0-AB6E-25B879793258}" destId="{BDEF2E02-8340-489F-B610-3809E347AEBC}" srcOrd="1" destOrd="0" parTransId="{04550961-7D80-4DB9-A95D-275EAF04078B}" sibTransId="{C007B914-68F2-4E89-8668-EB4AA27C86CF}"/>
    <dgm:cxn modelId="{1ADF2919-BD07-4E4D-9CA9-77490325FE32}" srcId="{44F894DF-2972-4EA0-AB6E-25B879793258}" destId="{DED3AFA1-173F-4808-AC1A-F510673ACE99}" srcOrd="0" destOrd="0" parTransId="{7F5BF52E-7573-4C86-B443-CE4A1CD4C36C}" sibTransId="{7680990E-DEB3-4E08-8EA2-26BBE74FD330}"/>
    <dgm:cxn modelId="{BB359930-32AF-440F-B171-7EBEF3D5FB7B}" type="presOf" srcId="{DED3AFA1-173F-4808-AC1A-F510673ACE99}" destId="{AFF3E22A-3F84-4390-A75C-807AFD27A223}" srcOrd="0" destOrd="0" presId="urn:microsoft.com/office/officeart/2008/layout/LinedList"/>
    <dgm:cxn modelId="{3065F84B-5B97-4C55-94DD-ED0A62677FCE}" type="presOf" srcId="{44F894DF-2972-4EA0-AB6E-25B879793258}" destId="{F4E2B07E-B9A6-4CA6-B22B-4960308A52D9}" srcOrd="0" destOrd="0" presId="urn:microsoft.com/office/officeart/2008/layout/LinedList"/>
    <dgm:cxn modelId="{033E6B7E-905B-41C3-A67A-3CFB07D8A021}" type="presOf" srcId="{BDEF2E02-8340-489F-B610-3809E347AEBC}" destId="{33DD273C-060D-4A7D-A7C2-EFDE3A56FE45}" srcOrd="0" destOrd="0" presId="urn:microsoft.com/office/officeart/2008/layout/LinedList"/>
    <dgm:cxn modelId="{7D55E38B-F631-4AE9-9864-6C804BD6F86F}" srcId="{44F894DF-2972-4EA0-AB6E-25B879793258}" destId="{E4E0B1A9-002B-495A-B42A-DC35238B1466}" srcOrd="2" destOrd="0" parTransId="{8EA11803-A86C-4C03-AD64-84F4BBA31C15}" sibTransId="{22271C42-1392-4AE8-B86C-77CB69F87B04}"/>
    <dgm:cxn modelId="{8295D9CB-6978-46BA-AE01-A80A913CED63}" type="presOf" srcId="{E4E0B1A9-002B-495A-B42A-DC35238B1466}" destId="{1F8AFB0D-067F-49B4-92BB-DBA4D8820B2D}" srcOrd="0" destOrd="0" presId="urn:microsoft.com/office/officeart/2008/layout/LinedList"/>
    <dgm:cxn modelId="{F05EADFF-F6C7-4CD7-AE4D-10BFB802F779}" type="presParOf" srcId="{F4E2B07E-B9A6-4CA6-B22B-4960308A52D9}" destId="{11A64EF8-4228-414B-810C-9D6EF831D043}" srcOrd="0" destOrd="0" presId="urn:microsoft.com/office/officeart/2008/layout/LinedList"/>
    <dgm:cxn modelId="{7A0AF0BD-CF07-440C-AB4B-2962D0203E30}" type="presParOf" srcId="{F4E2B07E-B9A6-4CA6-B22B-4960308A52D9}" destId="{C30D3B4A-BCEA-407C-A9C2-1F4F802B01EC}" srcOrd="1" destOrd="0" presId="urn:microsoft.com/office/officeart/2008/layout/LinedList"/>
    <dgm:cxn modelId="{8C412318-ADCD-4B76-AB5F-CFAF84D154E1}" type="presParOf" srcId="{C30D3B4A-BCEA-407C-A9C2-1F4F802B01EC}" destId="{AFF3E22A-3F84-4390-A75C-807AFD27A223}" srcOrd="0" destOrd="0" presId="urn:microsoft.com/office/officeart/2008/layout/LinedList"/>
    <dgm:cxn modelId="{06480406-C1CB-480D-9DD8-54D648A7DABE}" type="presParOf" srcId="{C30D3B4A-BCEA-407C-A9C2-1F4F802B01EC}" destId="{AB5A52F8-FF35-42BF-91B3-1C3A00BB5F90}" srcOrd="1" destOrd="0" presId="urn:microsoft.com/office/officeart/2008/layout/LinedList"/>
    <dgm:cxn modelId="{315CD6FC-8809-42F2-B470-AEE8D0923486}" type="presParOf" srcId="{F4E2B07E-B9A6-4CA6-B22B-4960308A52D9}" destId="{12F99A56-76E2-4928-B095-68F59B28FB37}" srcOrd="2" destOrd="0" presId="urn:microsoft.com/office/officeart/2008/layout/LinedList"/>
    <dgm:cxn modelId="{2E14E10D-1AA2-4D99-94F8-E99FC86F2994}" type="presParOf" srcId="{F4E2B07E-B9A6-4CA6-B22B-4960308A52D9}" destId="{EBA59E24-4E2D-467F-B76B-05C98028518A}" srcOrd="3" destOrd="0" presId="urn:microsoft.com/office/officeart/2008/layout/LinedList"/>
    <dgm:cxn modelId="{C4501B67-C99D-45EE-9FC7-E97778EBDB20}" type="presParOf" srcId="{EBA59E24-4E2D-467F-B76B-05C98028518A}" destId="{33DD273C-060D-4A7D-A7C2-EFDE3A56FE45}" srcOrd="0" destOrd="0" presId="urn:microsoft.com/office/officeart/2008/layout/LinedList"/>
    <dgm:cxn modelId="{1ADB84D5-2718-421F-BA40-231C2680F680}" type="presParOf" srcId="{EBA59E24-4E2D-467F-B76B-05C98028518A}" destId="{CA24A65E-4214-4DDF-B1DF-8A7693CBFA89}" srcOrd="1" destOrd="0" presId="urn:microsoft.com/office/officeart/2008/layout/LinedList"/>
    <dgm:cxn modelId="{BA62BE95-009D-4079-921F-B47C433E11EA}" type="presParOf" srcId="{F4E2B07E-B9A6-4CA6-B22B-4960308A52D9}" destId="{1552770C-B658-4DD8-8385-E1FC35D0C122}" srcOrd="4" destOrd="0" presId="urn:microsoft.com/office/officeart/2008/layout/LinedList"/>
    <dgm:cxn modelId="{80FF9066-437B-4690-BD2D-8B5CBAF720AD}" type="presParOf" srcId="{F4E2B07E-B9A6-4CA6-B22B-4960308A52D9}" destId="{452719BE-58DC-4D6A-B3F4-872061FB6C18}" srcOrd="5" destOrd="0" presId="urn:microsoft.com/office/officeart/2008/layout/LinedList"/>
    <dgm:cxn modelId="{A7C8F867-4F92-4468-A05D-A89E71B4F481}" type="presParOf" srcId="{452719BE-58DC-4D6A-B3F4-872061FB6C18}" destId="{1F8AFB0D-067F-49B4-92BB-DBA4D8820B2D}" srcOrd="0" destOrd="0" presId="urn:microsoft.com/office/officeart/2008/layout/LinedList"/>
    <dgm:cxn modelId="{008076BF-A1BB-42EC-92AE-A6D1EB2CB0E4}" type="presParOf" srcId="{452719BE-58DC-4D6A-B3F4-872061FB6C18}" destId="{2CE20D5A-B12D-441E-ACC2-5A8578D7512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868A81-90D4-4DA3-888C-27250EEA0C9F}">
      <dsp:nvSpPr>
        <dsp:cNvPr id="0" name=""/>
        <dsp:cNvSpPr/>
      </dsp:nvSpPr>
      <dsp:spPr>
        <a:xfrm>
          <a:off x="0" y="594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3A8854-8895-4362-8ABC-5D31CF94A17E}">
      <dsp:nvSpPr>
        <dsp:cNvPr id="0" name=""/>
        <dsp:cNvSpPr/>
      </dsp:nvSpPr>
      <dsp:spPr>
        <a:xfrm>
          <a:off x="0" y="594"/>
          <a:ext cx="6172199" cy="974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 dirty="0"/>
            <a:t>Landelijk systeem/computerapplicatie</a:t>
          </a:r>
          <a:endParaRPr lang="en-US" sz="2700" kern="1200" dirty="0"/>
        </a:p>
      </dsp:txBody>
      <dsp:txXfrm>
        <a:off x="0" y="594"/>
        <a:ext cx="6172199" cy="974487"/>
      </dsp:txXfrm>
    </dsp:sp>
    <dsp:sp modelId="{35B293A4-BEC1-4677-B98E-497928A88430}">
      <dsp:nvSpPr>
        <dsp:cNvPr id="0" name=""/>
        <dsp:cNvSpPr/>
      </dsp:nvSpPr>
      <dsp:spPr>
        <a:xfrm>
          <a:off x="0" y="975081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D07F34-4988-4D8B-9FF2-C55D65C3EF98}">
      <dsp:nvSpPr>
        <dsp:cNvPr id="0" name=""/>
        <dsp:cNvSpPr/>
      </dsp:nvSpPr>
      <dsp:spPr>
        <a:xfrm>
          <a:off x="0" y="975081"/>
          <a:ext cx="6172199" cy="974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 dirty="0"/>
            <a:t>Zorgweb BV beheert </a:t>
          </a:r>
          <a:endParaRPr lang="en-US" sz="2700" kern="1200" dirty="0"/>
        </a:p>
      </dsp:txBody>
      <dsp:txXfrm>
        <a:off x="0" y="975081"/>
        <a:ext cx="6172199" cy="974487"/>
      </dsp:txXfrm>
    </dsp:sp>
    <dsp:sp modelId="{16A48863-E85D-43C0-BC4A-528A37C9667B}">
      <dsp:nvSpPr>
        <dsp:cNvPr id="0" name=""/>
        <dsp:cNvSpPr/>
      </dsp:nvSpPr>
      <dsp:spPr>
        <a:xfrm>
          <a:off x="0" y="1949568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97781-81FC-4325-8D30-2FB5C399C3B5}">
      <dsp:nvSpPr>
        <dsp:cNvPr id="0" name=""/>
        <dsp:cNvSpPr/>
      </dsp:nvSpPr>
      <dsp:spPr>
        <a:xfrm>
          <a:off x="0" y="1949568"/>
          <a:ext cx="6172199" cy="974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 dirty="0"/>
            <a:t>Deelnemers voeden systeem</a:t>
          </a:r>
          <a:endParaRPr lang="en-US" sz="2700" kern="1200" dirty="0"/>
        </a:p>
      </dsp:txBody>
      <dsp:txXfrm>
        <a:off x="0" y="1949568"/>
        <a:ext cx="6172199" cy="974487"/>
      </dsp:txXfrm>
    </dsp:sp>
    <dsp:sp modelId="{A475BDCF-590C-455F-84DE-ACE9E577DDDD}">
      <dsp:nvSpPr>
        <dsp:cNvPr id="0" name=""/>
        <dsp:cNvSpPr/>
      </dsp:nvSpPr>
      <dsp:spPr>
        <a:xfrm>
          <a:off x="0" y="2924056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D07471-81FB-444D-92A7-C4C7A72836AF}">
      <dsp:nvSpPr>
        <dsp:cNvPr id="0" name=""/>
        <dsp:cNvSpPr/>
      </dsp:nvSpPr>
      <dsp:spPr>
        <a:xfrm>
          <a:off x="0" y="2924056"/>
          <a:ext cx="6172199" cy="974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 dirty="0"/>
            <a:t>Gemeenten en bijv. GeldZorg</a:t>
          </a:r>
          <a:endParaRPr lang="en-US" sz="2700" kern="1200" dirty="0"/>
        </a:p>
      </dsp:txBody>
      <dsp:txXfrm>
        <a:off x="0" y="2924056"/>
        <a:ext cx="6172199" cy="974487"/>
      </dsp:txXfrm>
    </dsp:sp>
    <dsp:sp modelId="{CCAF9350-10B3-4019-96BA-D908F1DC7AFE}">
      <dsp:nvSpPr>
        <dsp:cNvPr id="0" name=""/>
        <dsp:cNvSpPr/>
      </dsp:nvSpPr>
      <dsp:spPr>
        <a:xfrm>
          <a:off x="0" y="3898543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BD844-4D97-40F9-AA77-7FDDBB202379}">
      <dsp:nvSpPr>
        <dsp:cNvPr id="0" name=""/>
        <dsp:cNvSpPr/>
      </dsp:nvSpPr>
      <dsp:spPr>
        <a:xfrm>
          <a:off x="0" y="3898543"/>
          <a:ext cx="6172199" cy="974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 dirty="0"/>
            <a:t>Zorgweb rapporteert periodiek aan gemeenten</a:t>
          </a:r>
          <a:endParaRPr lang="en-US" sz="2700" kern="1200" dirty="0"/>
        </a:p>
      </dsp:txBody>
      <dsp:txXfrm>
        <a:off x="0" y="3898543"/>
        <a:ext cx="6172199" cy="9744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FCABE-C09B-47D3-97EC-0F2F3438CB06}">
      <dsp:nvSpPr>
        <dsp:cNvPr id="0" name=""/>
        <dsp:cNvSpPr/>
      </dsp:nvSpPr>
      <dsp:spPr>
        <a:xfrm>
          <a:off x="0" y="594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C6398D-07E7-43F3-942D-D97071D68B60}">
      <dsp:nvSpPr>
        <dsp:cNvPr id="0" name=""/>
        <dsp:cNvSpPr/>
      </dsp:nvSpPr>
      <dsp:spPr>
        <a:xfrm>
          <a:off x="0" y="594"/>
          <a:ext cx="6172199" cy="974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 dirty="0"/>
            <a:t>Betere benutting van bestaande  (gemeentelijke) regelingen</a:t>
          </a:r>
          <a:endParaRPr lang="en-US" sz="2700" kern="1200" dirty="0"/>
        </a:p>
      </dsp:txBody>
      <dsp:txXfrm>
        <a:off x="0" y="594"/>
        <a:ext cx="6172199" cy="974487"/>
      </dsp:txXfrm>
    </dsp:sp>
    <dsp:sp modelId="{AE49EDC0-EF8D-4853-B4EC-6EE0FD2E9B30}">
      <dsp:nvSpPr>
        <dsp:cNvPr id="0" name=""/>
        <dsp:cNvSpPr/>
      </dsp:nvSpPr>
      <dsp:spPr>
        <a:xfrm>
          <a:off x="0" y="975081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6277EE-EA80-4E0B-BD8D-370F7AD41BBF}">
      <dsp:nvSpPr>
        <dsp:cNvPr id="0" name=""/>
        <dsp:cNvSpPr/>
      </dsp:nvSpPr>
      <dsp:spPr>
        <a:xfrm>
          <a:off x="0" y="975081"/>
          <a:ext cx="6172199" cy="974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 dirty="0"/>
            <a:t>Minder mensen in de schuldhulpverlening</a:t>
          </a:r>
          <a:endParaRPr lang="en-US" sz="2700" kern="1200" dirty="0"/>
        </a:p>
      </dsp:txBody>
      <dsp:txXfrm>
        <a:off x="0" y="975081"/>
        <a:ext cx="6172199" cy="974487"/>
      </dsp:txXfrm>
    </dsp:sp>
    <dsp:sp modelId="{37F61568-F4C8-4865-ACC4-28D2124A6BAE}">
      <dsp:nvSpPr>
        <dsp:cNvPr id="0" name=""/>
        <dsp:cNvSpPr/>
      </dsp:nvSpPr>
      <dsp:spPr>
        <a:xfrm>
          <a:off x="0" y="1949568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F41D71-5038-46F6-AA48-AC6F45E702A7}">
      <dsp:nvSpPr>
        <dsp:cNvPr id="0" name=""/>
        <dsp:cNvSpPr/>
      </dsp:nvSpPr>
      <dsp:spPr>
        <a:xfrm>
          <a:off x="0" y="1949568"/>
          <a:ext cx="6172199" cy="974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 dirty="0"/>
            <a:t>Minder huurachterstanden</a:t>
          </a:r>
          <a:endParaRPr lang="en-US" sz="2700" kern="1200" dirty="0"/>
        </a:p>
      </dsp:txBody>
      <dsp:txXfrm>
        <a:off x="0" y="1949568"/>
        <a:ext cx="6172199" cy="974487"/>
      </dsp:txXfrm>
    </dsp:sp>
    <dsp:sp modelId="{A189E607-F930-4998-A327-B9AC82FC6C5B}">
      <dsp:nvSpPr>
        <dsp:cNvPr id="0" name=""/>
        <dsp:cNvSpPr/>
      </dsp:nvSpPr>
      <dsp:spPr>
        <a:xfrm>
          <a:off x="0" y="2924056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67BB03-AF56-49FC-9B07-619A26E94140}">
      <dsp:nvSpPr>
        <dsp:cNvPr id="0" name=""/>
        <dsp:cNvSpPr/>
      </dsp:nvSpPr>
      <dsp:spPr>
        <a:xfrm>
          <a:off x="0" y="2924056"/>
          <a:ext cx="6172199" cy="974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 dirty="0"/>
            <a:t>Inwoners die weer actief bijdragen aan leefbaarheid in de buurt</a:t>
          </a:r>
          <a:endParaRPr lang="en-US" sz="2700" kern="1200" dirty="0"/>
        </a:p>
      </dsp:txBody>
      <dsp:txXfrm>
        <a:off x="0" y="2924056"/>
        <a:ext cx="6172199" cy="974487"/>
      </dsp:txXfrm>
    </dsp:sp>
    <dsp:sp modelId="{60152322-9D00-4C2E-8744-0C3B036E76D1}">
      <dsp:nvSpPr>
        <dsp:cNvPr id="0" name=""/>
        <dsp:cNvSpPr/>
      </dsp:nvSpPr>
      <dsp:spPr>
        <a:xfrm>
          <a:off x="0" y="3898543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5884AB-014E-4F34-8EC0-975400A9EA02}">
      <dsp:nvSpPr>
        <dsp:cNvPr id="0" name=""/>
        <dsp:cNvSpPr/>
      </dsp:nvSpPr>
      <dsp:spPr>
        <a:xfrm>
          <a:off x="0" y="3898543"/>
          <a:ext cx="6172199" cy="974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 dirty="0"/>
            <a:t>Een bredere blik achter de voordeur</a:t>
          </a:r>
          <a:endParaRPr lang="en-US" sz="2700" kern="1200" dirty="0"/>
        </a:p>
      </dsp:txBody>
      <dsp:txXfrm>
        <a:off x="0" y="3898543"/>
        <a:ext cx="6172199" cy="9744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2FC1A9-6AB5-4C66-87A3-F016FD10DA78}">
      <dsp:nvSpPr>
        <dsp:cNvPr id="0" name=""/>
        <dsp:cNvSpPr/>
      </dsp:nvSpPr>
      <dsp:spPr>
        <a:xfrm>
          <a:off x="0" y="594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D78B9-06B5-4A23-B8C7-BEF3ED12DE1A}">
      <dsp:nvSpPr>
        <dsp:cNvPr id="0" name=""/>
        <dsp:cNvSpPr/>
      </dsp:nvSpPr>
      <dsp:spPr>
        <a:xfrm>
          <a:off x="0" y="594"/>
          <a:ext cx="6172199" cy="974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400" kern="1200" dirty="0"/>
            <a:t>Inzicht in de onderbenutting van:</a:t>
          </a:r>
          <a:endParaRPr lang="en-US" sz="3400" kern="1200" dirty="0"/>
        </a:p>
      </dsp:txBody>
      <dsp:txXfrm>
        <a:off x="0" y="594"/>
        <a:ext cx="6172199" cy="974487"/>
      </dsp:txXfrm>
    </dsp:sp>
    <dsp:sp modelId="{BF3EF54F-9D82-4E30-A68B-5BAAB387CCA9}">
      <dsp:nvSpPr>
        <dsp:cNvPr id="0" name=""/>
        <dsp:cNvSpPr/>
      </dsp:nvSpPr>
      <dsp:spPr>
        <a:xfrm>
          <a:off x="0" y="975081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772B4-2D5D-4F28-B425-F34A3409641E}">
      <dsp:nvSpPr>
        <dsp:cNvPr id="0" name=""/>
        <dsp:cNvSpPr/>
      </dsp:nvSpPr>
      <dsp:spPr>
        <a:xfrm>
          <a:off x="0" y="975081"/>
          <a:ext cx="6172199" cy="974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400" kern="1200" dirty="0"/>
            <a:t>Gemeentelijke regelingen</a:t>
          </a:r>
          <a:endParaRPr lang="en-US" sz="3400" kern="1200" dirty="0"/>
        </a:p>
      </dsp:txBody>
      <dsp:txXfrm>
        <a:off x="0" y="975081"/>
        <a:ext cx="6172199" cy="974487"/>
      </dsp:txXfrm>
    </dsp:sp>
    <dsp:sp modelId="{678E0E9E-692F-4E5E-A702-C604F256ABC9}">
      <dsp:nvSpPr>
        <dsp:cNvPr id="0" name=""/>
        <dsp:cNvSpPr/>
      </dsp:nvSpPr>
      <dsp:spPr>
        <a:xfrm>
          <a:off x="0" y="1949568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495FA-ADF1-4F68-81FB-9F73429B33B5}">
      <dsp:nvSpPr>
        <dsp:cNvPr id="0" name=""/>
        <dsp:cNvSpPr/>
      </dsp:nvSpPr>
      <dsp:spPr>
        <a:xfrm>
          <a:off x="0" y="1949568"/>
          <a:ext cx="6172199" cy="974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400" kern="1200" dirty="0"/>
            <a:t>Een te dure energieleverancier</a:t>
          </a:r>
          <a:endParaRPr lang="en-US" sz="3400" kern="1200" dirty="0"/>
        </a:p>
      </dsp:txBody>
      <dsp:txXfrm>
        <a:off x="0" y="1949568"/>
        <a:ext cx="6172199" cy="974487"/>
      </dsp:txXfrm>
    </dsp:sp>
    <dsp:sp modelId="{1005725E-CDD9-448F-BF30-A147661A9F88}">
      <dsp:nvSpPr>
        <dsp:cNvPr id="0" name=""/>
        <dsp:cNvSpPr/>
      </dsp:nvSpPr>
      <dsp:spPr>
        <a:xfrm>
          <a:off x="0" y="2924056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8F3AD-97B7-4114-9B4C-BD06F361E31E}">
      <dsp:nvSpPr>
        <dsp:cNvPr id="0" name=""/>
        <dsp:cNvSpPr/>
      </dsp:nvSpPr>
      <dsp:spPr>
        <a:xfrm>
          <a:off x="0" y="2924056"/>
          <a:ext cx="6172199" cy="974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400" kern="1200" dirty="0"/>
            <a:t>Huurbevriezing of –verlaging</a:t>
          </a:r>
          <a:endParaRPr lang="en-US" sz="3400" kern="1200" dirty="0"/>
        </a:p>
      </dsp:txBody>
      <dsp:txXfrm>
        <a:off x="0" y="2924056"/>
        <a:ext cx="6172199" cy="974487"/>
      </dsp:txXfrm>
    </dsp:sp>
    <dsp:sp modelId="{2FDBF4D7-DADF-4522-8961-F3096CC4E213}">
      <dsp:nvSpPr>
        <dsp:cNvPr id="0" name=""/>
        <dsp:cNvSpPr/>
      </dsp:nvSpPr>
      <dsp:spPr>
        <a:xfrm>
          <a:off x="0" y="3898543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2D48F9-2538-4900-99ED-D3C955A2AE88}">
      <dsp:nvSpPr>
        <dsp:cNvPr id="0" name=""/>
        <dsp:cNvSpPr/>
      </dsp:nvSpPr>
      <dsp:spPr>
        <a:xfrm>
          <a:off x="0" y="3898543"/>
          <a:ext cx="6172199" cy="974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400" kern="1200" dirty="0"/>
            <a:t>Aangifte inkomstenbelasting</a:t>
          </a:r>
          <a:endParaRPr lang="en-US" sz="3400" kern="1200" dirty="0"/>
        </a:p>
      </dsp:txBody>
      <dsp:txXfrm>
        <a:off x="0" y="3898543"/>
        <a:ext cx="6172199" cy="9744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A151D-C1FD-44A9-BFC2-2AF8AAB4E12E}">
      <dsp:nvSpPr>
        <dsp:cNvPr id="0" name=""/>
        <dsp:cNvSpPr/>
      </dsp:nvSpPr>
      <dsp:spPr>
        <a:xfrm>
          <a:off x="0" y="0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8BFED0-2121-4589-8332-AE3A943B6D71}">
      <dsp:nvSpPr>
        <dsp:cNvPr id="0" name=""/>
        <dsp:cNvSpPr/>
      </dsp:nvSpPr>
      <dsp:spPr>
        <a:xfrm>
          <a:off x="0" y="0"/>
          <a:ext cx="6172199" cy="2436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/>
            <a:t>Gecertificeerde adviseurs: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200" kern="1200" dirty="0"/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/>
            <a:t>Helpdesk Geldzaken gemeente Alphen aan den Rijn</a:t>
          </a:r>
          <a:endParaRPr lang="en-US" sz="3200" kern="1200" dirty="0"/>
        </a:p>
      </dsp:txBody>
      <dsp:txXfrm>
        <a:off x="0" y="0"/>
        <a:ext cx="6172199" cy="2436812"/>
      </dsp:txXfrm>
    </dsp:sp>
    <dsp:sp modelId="{654987D5-A6C5-4FFC-851B-616F8CC13284}">
      <dsp:nvSpPr>
        <dsp:cNvPr id="0" name=""/>
        <dsp:cNvSpPr/>
      </dsp:nvSpPr>
      <dsp:spPr>
        <a:xfrm>
          <a:off x="0" y="2436812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A012CA-5B08-432B-9F36-ACB9381BF086}">
      <dsp:nvSpPr>
        <dsp:cNvPr id="0" name=""/>
        <dsp:cNvSpPr/>
      </dsp:nvSpPr>
      <dsp:spPr>
        <a:xfrm>
          <a:off x="0" y="2436812"/>
          <a:ext cx="6172199" cy="2436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/>
            <a:t>Stichting GeldZorg (Ernst van Hooidonk)</a:t>
          </a:r>
          <a:endParaRPr lang="en-US" sz="3200" kern="1200" dirty="0"/>
        </a:p>
      </dsp:txBody>
      <dsp:txXfrm>
        <a:off x="0" y="2436812"/>
        <a:ext cx="6172199" cy="24368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03676-31B7-41FE-907E-C52EE7AB2C77}">
      <dsp:nvSpPr>
        <dsp:cNvPr id="0" name=""/>
        <dsp:cNvSpPr/>
      </dsp:nvSpPr>
      <dsp:spPr>
        <a:xfrm>
          <a:off x="0" y="594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56EF0E-EDCC-4880-979D-246FA554A3D3}">
      <dsp:nvSpPr>
        <dsp:cNvPr id="0" name=""/>
        <dsp:cNvSpPr/>
      </dsp:nvSpPr>
      <dsp:spPr>
        <a:xfrm>
          <a:off x="0" y="594"/>
          <a:ext cx="6172199" cy="974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 dirty="0"/>
            <a:t>35 huishoudens bezocht</a:t>
          </a:r>
          <a:endParaRPr lang="en-US" sz="2700" kern="1200" dirty="0"/>
        </a:p>
      </dsp:txBody>
      <dsp:txXfrm>
        <a:off x="0" y="594"/>
        <a:ext cx="6172199" cy="974487"/>
      </dsp:txXfrm>
    </dsp:sp>
    <dsp:sp modelId="{D759514A-837A-4F76-88E1-C70F992C8115}">
      <dsp:nvSpPr>
        <dsp:cNvPr id="0" name=""/>
        <dsp:cNvSpPr/>
      </dsp:nvSpPr>
      <dsp:spPr>
        <a:xfrm>
          <a:off x="0" y="975081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6C878E-98CF-401E-A830-ECC519BFB583}">
      <dsp:nvSpPr>
        <dsp:cNvPr id="0" name=""/>
        <dsp:cNvSpPr/>
      </dsp:nvSpPr>
      <dsp:spPr>
        <a:xfrm>
          <a:off x="0" y="975081"/>
          <a:ext cx="6172199" cy="974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 dirty="0"/>
            <a:t>Gemiddeld € 796 per huishouden</a:t>
          </a:r>
          <a:endParaRPr lang="en-US" sz="2700" kern="1200" dirty="0"/>
        </a:p>
      </dsp:txBody>
      <dsp:txXfrm>
        <a:off x="0" y="975081"/>
        <a:ext cx="6172199" cy="974487"/>
      </dsp:txXfrm>
    </dsp:sp>
    <dsp:sp modelId="{171F65BB-013D-47F2-9EEA-8BFE91380AE9}">
      <dsp:nvSpPr>
        <dsp:cNvPr id="0" name=""/>
        <dsp:cNvSpPr/>
      </dsp:nvSpPr>
      <dsp:spPr>
        <a:xfrm>
          <a:off x="0" y="1949568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7ED499-00C2-4074-BC8A-992B1DF9DCEF}">
      <dsp:nvSpPr>
        <dsp:cNvPr id="0" name=""/>
        <dsp:cNvSpPr/>
      </dsp:nvSpPr>
      <dsp:spPr>
        <a:xfrm>
          <a:off x="0" y="1949568"/>
          <a:ext cx="6172199" cy="974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 dirty="0"/>
            <a:t>Aanmelders: gemeente, zelf, wijkteam, vrijwilligers</a:t>
          </a:r>
          <a:endParaRPr lang="en-US" sz="2700" kern="1200" dirty="0"/>
        </a:p>
      </dsp:txBody>
      <dsp:txXfrm>
        <a:off x="0" y="1949568"/>
        <a:ext cx="6172199" cy="974487"/>
      </dsp:txXfrm>
    </dsp:sp>
    <dsp:sp modelId="{B826CC7B-3310-4AF2-A53D-EC6D848DDA64}">
      <dsp:nvSpPr>
        <dsp:cNvPr id="0" name=""/>
        <dsp:cNvSpPr/>
      </dsp:nvSpPr>
      <dsp:spPr>
        <a:xfrm>
          <a:off x="0" y="2924056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A8DF92-1E1E-4260-8841-4569DE40DABC}">
      <dsp:nvSpPr>
        <dsp:cNvPr id="0" name=""/>
        <dsp:cNvSpPr/>
      </dsp:nvSpPr>
      <dsp:spPr>
        <a:xfrm>
          <a:off x="0" y="2924056"/>
          <a:ext cx="6172199" cy="974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 dirty="0"/>
            <a:t>Uitvoerders: gemeente (32) en GeldZorg (3)</a:t>
          </a:r>
          <a:endParaRPr lang="en-US" sz="2700" kern="1200" dirty="0"/>
        </a:p>
      </dsp:txBody>
      <dsp:txXfrm>
        <a:off x="0" y="2924056"/>
        <a:ext cx="6172199" cy="974487"/>
      </dsp:txXfrm>
    </dsp:sp>
    <dsp:sp modelId="{801EBCC9-1512-4393-879D-7B2145A4FCFA}">
      <dsp:nvSpPr>
        <dsp:cNvPr id="0" name=""/>
        <dsp:cNvSpPr/>
      </dsp:nvSpPr>
      <dsp:spPr>
        <a:xfrm>
          <a:off x="0" y="3898543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EA35A-D950-473D-9B1B-EA7ADDCB98C4}">
      <dsp:nvSpPr>
        <dsp:cNvPr id="0" name=""/>
        <dsp:cNvSpPr/>
      </dsp:nvSpPr>
      <dsp:spPr>
        <a:xfrm>
          <a:off x="0" y="3898543"/>
          <a:ext cx="6172199" cy="974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 dirty="0"/>
            <a:t>€ 109 Toeslagen, € 54 Zorg en € 634 diverse regelingen</a:t>
          </a:r>
          <a:endParaRPr lang="en-US" sz="2700" kern="1200" dirty="0"/>
        </a:p>
      </dsp:txBody>
      <dsp:txXfrm>
        <a:off x="0" y="3898543"/>
        <a:ext cx="6172199" cy="9744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A9F91-D368-49B7-9D1C-E4816B9947A5}">
      <dsp:nvSpPr>
        <dsp:cNvPr id="0" name=""/>
        <dsp:cNvSpPr/>
      </dsp:nvSpPr>
      <dsp:spPr>
        <a:xfrm>
          <a:off x="0" y="2379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5FDB2-4979-474B-A611-29A71AF6FDC3}">
      <dsp:nvSpPr>
        <dsp:cNvPr id="0" name=""/>
        <dsp:cNvSpPr/>
      </dsp:nvSpPr>
      <dsp:spPr>
        <a:xfrm>
          <a:off x="0" y="2379"/>
          <a:ext cx="6172199" cy="1622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b="1" kern="1200" dirty="0"/>
            <a:t>Inkomenstoeslag</a:t>
          </a:r>
          <a:r>
            <a:rPr lang="nl-NL" sz="3200" kern="1200" dirty="0"/>
            <a:t> (&gt; 3 jaar laag inkomen, 110% bijstandsnorm)</a:t>
          </a:r>
          <a:endParaRPr lang="en-US" sz="3200" kern="1200" dirty="0"/>
        </a:p>
      </dsp:txBody>
      <dsp:txXfrm>
        <a:off x="0" y="2379"/>
        <a:ext cx="6172199" cy="1622955"/>
      </dsp:txXfrm>
    </dsp:sp>
    <dsp:sp modelId="{4CCB7D32-D395-4A1A-AFE4-1A05A26116A5}">
      <dsp:nvSpPr>
        <dsp:cNvPr id="0" name=""/>
        <dsp:cNvSpPr/>
      </dsp:nvSpPr>
      <dsp:spPr>
        <a:xfrm>
          <a:off x="0" y="1625334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B5A13-3C70-4AE0-85B0-C38752B1BD20}">
      <dsp:nvSpPr>
        <dsp:cNvPr id="0" name=""/>
        <dsp:cNvSpPr/>
      </dsp:nvSpPr>
      <dsp:spPr>
        <a:xfrm>
          <a:off x="0" y="1625334"/>
          <a:ext cx="6172199" cy="1622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b="1" kern="1200" dirty="0"/>
            <a:t>Bijzondere bijstand </a:t>
          </a:r>
          <a:r>
            <a:rPr lang="nl-NL" sz="3200" kern="1200" dirty="0"/>
            <a:t>(onverwacht hoge kosten, onvoldoende  inkomen/vermogen, gift of lening) </a:t>
          </a:r>
          <a:endParaRPr lang="en-US" sz="3200" kern="1200" dirty="0"/>
        </a:p>
      </dsp:txBody>
      <dsp:txXfrm>
        <a:off x="0" y="1625334"/>
        <a:ext cx="6172199" cy="1622955"/>
      </dsp:txXfrm>
    </dsp:sp>
    <dsp:sp modelId="{1D2F5E63-6434-4495-9A7F-126FA31DA00C}">
      <dsp:nvSpPr>
        <dsp:cNvPr id="0" name=""/>
        <dsp:cNvSpPr/>
      </dsp:nvSpPr>
      <dsp:spPr>
        <a:xfrm>
          <a:off x="0" y="3248290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3AA21-ECF6-4E3B-A5D7-E6BDC3B95830}">
      <dsp:nvSpPr>
        <dsp:cNvPr id="0" name=""/>
        <dsp:cNvSpPr/>
      </dsp:nvSpPr>
      <dsp:spPr>
        <a:xfrm>
          <a:off x="0" y="3248290"/>
          <a:ext cx="6172199" cy="1622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b="1" kern="1200" dirty="0"/>
            <a:t>Woonkostentoeslag</a:t>
          </a:r>
          <a:endParaRPr lang="en-US" sz="3200" kern="1200" dirty="0"/>
        </a:p>
      </dsp:txBody>
      <dsp:txXfrm>
        <a:off x="0" y="3248290"/>
        <a:ext cx="6172199" cy="162295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E192C-328E-4041-8B7D-A6D4A8680EA0}">
      <dsp:nvSpPr>
        <dsp:cNvPr id="0" name=""/>
        <dsp:cNvSpPr/>
      </dsp:nvSpPr>
      <dsp:spPr>
        <a:xfrm>
          <a:off x="0" y="2379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4585E-E2C3-4F94-99D9-D90BD63198A2}">
      <dsp:nvSpPr>
        <dsp:cNvPr id="0" name=""/>
        <dsp:cNvSpPr/>
      </dsp:nvSpPr>
      <dsp:spPr>
        <a:xfrm>
          <a:off x="0" y="2379"/>
          <a:ext cx="6172199" cy="1622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1" kern="1200" dirty="0"/>
            <a:t>Collectieve zorgverzekering </a:t>
          </a:r>
          <a:r>
            <a:rPr lang="nl-NL" sz="2600" kern="1200" dirty="0"/>
            <a:t>(inkomen niet hoger dan 130% bijstandsnorm/geen betalingsachterstand oude zorgverzekeraar)</a:t>
          </a:r>
          <a:endParaRPr lang="en-US" sz="2600" kern="1200" dirty="0"/>
        </a:p>
      </dsp:txBody>
      <dsp:txXfrm>
        <a:off x="0" y="2379"/>
        <a:ext cx="6172199" cy="1622955"/>
      </dsp:txXfrm>
    </dsp:sp>
    <dsp:sp modelId="{CE7D1E66-6497-4FAB-978F-42D8964914E3}">
      <dsp:nvSpPr>
        <dsp:cNvPr id="0" name=""/>
        <dsp:cNvSpPr/>
      </dsp:nvSpPr>
      <dsp:spPr>
        <a:xfrm>
          <a:off x="0" y="1625334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5D72E-0CC3-4855-83E2-F4A700173B56}">
      <dsp:nvSpPr>
        <dsp:cNvPr id="0" name=""/>
        <dsp:cNvSpPr/>
      </dsp:nvSpPr>
      <dsp:spPr>
        <a:xfrm>
          <a:off x="0" y="1625334"/>
          <a:ext cx="6172199" cy="1622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1" kern="1200" dirty="0"/>
            <a:t>Energietoeslag</a:t>
          </a:r>
          <a:endParaRPr lang="en-US" sz="2600" kern="1200" dirty="0"/>
        </a:p>
      </dsp:txBody>
      <dsp:txXfrm>
        <a:off x="0" y="1625334"/>
        <a:ext cx="6172199" cy="1622955"/>
      </dsp:txXfrm>
    </dsp:sp>
    <dsp:sp modelId="{8C1FC45E-2244-44D8-893B-A9F03D481246}">
      <dsp:nvSpPr>
        <dsp:cNvPr id="0" name=""/>
        <dsp:cNvSpPr/>
      </dsp:nvSpPr>
      <dsp:spPr>
        <a:xfrm>
          <a:off x="0" y="3248290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E0D96-912E-40DE-8B76-46CD22350224}">
      <dsp:nvSpPr>
        <dsp:cNvPr id="0" name=""/>
        <dsp:cNvSpPr/>
      </dsp:nvSpPr>
      <dsp:spPr>
        <a:xfrm>
          <a:off x="0" y="3248290"/>
          <a:ext cx="6172199" cy="1622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1" kern="1200" dirty="0"/>
            <a:t>Bijdrage kopen huishoudelijke apparaten</a:t>
          </a:r>
          <a:r>
            <a:rPr lang="nl-NL" sz="2600" kern="1200" dirty="0"/>
            <a:t> (wasmachine, koelkast, stofzuiger, kookplaat, televisie, computer)</a:t>
          </a:r>
          <a:endParaRPr lang="en-US" sz="2600" kern="1200" dirty="0"/>
        </a:p>
      </dsp:txBody>
      <dsp:txXfrm>
        <a:off x="0" y="3248290"/>
        <a:ext cx="6172199" cy="162295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6AF04-F6F3-4B1A-B35C-1F9DD58873C6}">
      <dsp:nvSpPr>
        <dsp:cNvPr id="0" name=""/>
        <dsp:cNvSpPr/>
      </dsp:nvSpPr>
      <dsp:spPr>
        <a:xfrm>
          <a:off x="0" y="0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60A531-CBBA-4F55-BE99-CBCF88BA609C}">
      <dsp:nvSpPr>
        <dsp:cNvPr id="0" name=""/>
        <dsp:cNvSpPr/>
      </dsp:nvSpPr>
      <dsp:spPr>
        <a:xfrm>
          <a:off x="0" y="0"/>
          <a:ext cx="6172199" cy="1218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400" b="1" kern="1200" dirty="0"/>
            <a:t>Bijdrage voor schoolgaande kinderen</a:t>
          </a:r>
          <a:endParaRPr lang="en-US" sz="3400" kern="1200" dirty="0"/>
        </a:p>
      </dsp:txBody>
      <dsp:txXfrm>
        <a:off x="0" y="0"/>
        <a:ext cx="6172199" cy="1218406"/>
      </dsp:txXfrm>
    </dsp:sp>
    <dsp:sp modelId="{2F93A67F-3F94-4AC3-8137-20C1B0993CDE}">
      <dsp:nvSpPr>
        <dsp:cNvPr id="0" name=""/>
        <dsp:cNvSpPr/>
      </dsp:nvSpPr>
      <dsp:spPr>
        <a:xfrm>
          <a:off x="0" y="1218406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5A754A-D80E-4D2B-A2B0-B0DE418642E8}">
      <dsp:nvSpPr>
        <dsp:cNvPr id="0" name=""/>
        <dsp:cNvSpPr/>
      </dsp:nvSpPr>
      <dsp:spPr>
        <a:xfrm>
          <a:off x="0" y="1218406"/>
          <a:ext cx="6172199" cy="1218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400" b="1" kern="1200" dirty="0"/>
            <a:t>Jeugd Deelname Fonds</a:t>
          </a:r>
          <a:endParaRPr lang="en-US" sz="3400" kern="1200" dirty="0"/>
        </a:p>
      </dsp:txBody>
      <dsp:txXfrm>
        <a:off x="0" y="1218406"/>
        <a:ext cx="6172199" cy="1218406"/>
      </dsp:txXfrm>
    </dsp:sp>
    <dsp:sp modelId="{C6DD6B68-93ED-4C91-9684-DB93B7E4E5DA}">
      <dsp:nvSpPr>
        <dsp:cNvPr id="0" name=""/>
        <dsp:cNvSpPr/>
      </dsp:nvSpPr>
      <dsp:spPr>
        <a:xfrm>
          <a:off x="0" y="2436812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618C8-06BA-46CE-982E-7BFBC93EED54}">
      <dsp:nvSpPr>
        <dsp:cNvPr id="0" name=""/>
        <dsp:cNvSpPr/>
      </dsp:nvSpPr>
      <dsp:spPr>
        <a:xfrm>
          <a:off x="0" y="2436812"/>
          <a:ext cx="6172199" cy="1218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400" b="1" kern="1200" dirty="0"/>
            <a:t>Bijdrage voor peuteropvang</a:t>
          </a:r>
          <a:endParaRPr lang="en-US" sz="3400" kern="1200" dirty="0"/>
        </a:p>
      </dsp:txBody>
      <dsp:txXfrm>
        <a:off x="0" y="2436812"/>
        <a:ext cx="6172199" cy="1218406"/>
      </dsp:txXfrm>
    </dsp:sp>
    <dsp:sp modelId="{B44D9CD5-C5B5-41F1-B6C9-74C2ECB4342F}">
      <dsp:nvSpPr>
        <dsp:cNvPr id="0" name=""/>
        <dsp:cNvSpPr/>
      </dsp:nvSpPr>
      <dsp:spPr>
        <a:xfrm>
          <a:off x="0" y="3655218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45EA39-79DE-42BA-88AB-158F3E220F20}">
      <dsp:nvSpPr>
        <dsp:cNvPr id="0" name=""/>
        <dsp:cNvSpPr/>
      </dsp:nvSpPr>
      <dsp:spPr>
        <a:xfrm>
          <a:off x="0" y="3655218"/>
          <a:ext cx="6172199" cy="1218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400" b="1" kern="1200" dirty="0"/>
            <a:t>Studietoeslag</a:t>
          </a:r>
          <a:r>
            <a:rPr lang="nl-NL" sz="3400" kern="1200" dirty="0"/>
            <a:t>  (studenten vanaf 18 jaar met arbeidsbeperking)</a:t>
          </a:r>
          <a:endParaRPr lang="en-US" sz="3400" kern="1200" dirty="0"/>
        </a:p>
      </dsp:txBody>
      <dsp:txXfrm>
        <a:off x="0" y="3655218"/>
        <a:ext cx="6172199" cy="12184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64EF8-4228-414B-810C-9D6EF831D043}">
      <dsp:nvSpPr>
        <dsp:cNvPr id="0" name=""/>
        <dsp:cNvSpPr/>
      </dsp:nvSpPr>
      <dsp:spPr>
        <a:xfrm>
          <a:off x="0" y="2379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F3E22A-3F84-4390-A75C-807AFD27A223}">
      <dsp:nvSpPr>
        <dsp:cNvPr id="0" name=""/>
        <dsp:cNvSpPr/>
      </dsp:nvSpPr>
      <dsp:spPr>
        <a:xfrm>
          <a:off x="0" y="2379"/>
          <a:ext cx="6172199" cy="1622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/>
            <a:t>Na opstart hulpverlening scan laten uitvoeren door Ernst van Hooidonk</a:t>
          </a:r>
          <a:endParaRPr lang="en-US" sz="3200" kern="1200" dirty="0"/>
        </a:p>
      </dsp:txBody>
      <dsp:txXfrm>
        <a:off x="0" y="2379"/>
        <a:ext cx="6172199" cy="1622955"/>
      </dsp:txXfrm>
    </dsp:sp>
    <dsp:sp modelId="{12F99A56-76E2-4928-B095-68F59B28FB37}">
      <dsp:nvSpPr>
        <dsp:cNvPr id="0" name=""/>
        <dsp:cNvSpPr/>
      </dsp:nvSpPr>
      <dsp:spPr>
        <a:xfrm>
          <a:off x="0" y="1625334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D273C-060D-4A7D-A7C2-EFDE3A56FE45}">
      <dsp:nvSpPr>
        <dsp:cNvPr id="0" name=""/>
        <dsp:cNvSpPr/>
      </dsp:nvSpPr>
      <dsp:spPr>
        <a:xfrm>
          <a:off x="0" y="1625334"/>
          <a:ext cx="6172199" cy="1622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/>
            <a:t>Toestemming HV</a:t>
          </a:r>
          <a:endParaRPr lang="en-US" sz="3200" kern="1200" dirty="0"/>
        </a:p>
      </dsp:txBody>
      <dsp:txXfrm>
        <a:off x="0" y="1625334"/>
        <a:ext cx="6172199" cy="1622955"/>
      </dsp:txXfrm>
    </dsp:sp>
    <dsp:sp modelId="{1552770C-B658-4DD8-8385-E1FC35D0C122}">
      <dsp:nvSpPr>
        <dsp:cNvPr id="0" name=""/>
        <dsp:cNvSpPr/>
      </dsp:nvSpPr>
      <dsp:spPr>
        <a:xfrm>
          <a:off x="0" y="3248290"/>
          <a:ext cx="6172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8AFB0D-067F-49B4-92BB-DBA4D8820B2D}">
      <dsp:nvSpPr>
        <dsp:cNvPr id="0" name=""/>
        <dsp:cNvSpPr/>
      </dsp:nvSpPr>
      <dsp:spPr>
        <a:xfrm>
          <a:off x="0" y="3248290"/>
          <a:ext cx="6172199" cy="1622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/>
            <a:t>Aanvraag scan via coördinator</a:t>
          </a:r>
          <a:endParaRPr lang="en-US" sz="3200" kern="1200" dirty="0"/>
        </a:p>
      </dsp:txBody>
      <dsp:txXfrm>
        <a:off x="0" y="3248290"/>
        <a:ext cx="6172199" cy="1622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678918-D811-1FC2-5AC9-9A76E399B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FD9B76F-7B5D-E909-80FD-452EB3F395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D86849-B2B7-3E3A-93B0-3C09C4F0C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309F-F64F-4B5F-915F-705B528DF2B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D8A030-9AE4-06BC-219B-819509E0F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75D820-F0C7-ECF1-E002-95F7AB719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F0E6-8778-41C6-A3F4-8706E2EFCD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332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1D257B-AEA5-1560-A171-F6B11D19C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FAA1887-2CF3-4159-4245-18C6B2276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B8363E-F8CC-1F3A-3152-2E63A4917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309F-F64F-4B5F-915F-705B528DF2B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C1F798-B91B-3339-3254-FF624AA77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52EC6B-1364-88CE-6EC6-51602984B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F0E6-8778-41C6-A3F4-8706E2EFCD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78E1F8C-864C-73A2-1EBC-FED1312CAF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BE275B2-BE6E-3916-C985-1F793FC2A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795AA4-A7C3-42FE-F23B-35214DEE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309F-F64F-4B5F-915F-705B528DF2B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D451EF-F1EC-19ED-E90C-976478A6C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E970A2-CEBB-BB59-BE9E-32EA1B154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F0E6-8778-41C6-A3F4-8706E2EFCD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59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F61317-D2E3-5B6E-750E-1D3E5A18E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AAF3A1-F2DF-6BA2-776C-696D7921F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F33ABA-1A11-06D2-8E39-6A73362EA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309F-F64F-4B5F-915F-705B528DF2B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2C7318-1C2D-9F77-13E1-AC849C07F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0062461-1768-860A-4859-C1DCC8BAD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F0E6-8778-41C6-A3F4-8706E2EFCD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70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2C655-2D04-BE22-528A-27AB338A7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96EF5CD-84A7-FF4B-BCC1-13A4E3729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554EC7-2BC6-F2A9-B7E3-4087720EB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309F-F64F-4B5F-915F-705B528DF2B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123D18-BA9C-8AE6-1A33-F215263D4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8A47ED-B062-605D-4D70-60B4024E6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F0E6-8778-41C6-A3F4-8706E2EFCD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739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BD14ED-3032-9AB0-138C-FEC2CB9CA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CACB9B-54AE-7A0C-2945-6252FEDCF9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76D0728-2BAB-9E69-6A72-27D314D8F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80FC799-489E-1F97-AAB4-38743BDBA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309F-F64F-4B5F-915F-705B528DF2B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0F2C6E6-6C50-CF07-0D91-4C9A0D46F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D9A56BB-512E-9536-0E2B-810EA337E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F0E6-8778-41C6-A3F4-8706E2EFCD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314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B0631E-7341-084B-9F3F-386D93BE9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B8F517-F64B-C61D-FAB0-2E4B4F574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2AC2C70-4D64-B25E-75C7-9D969185B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F98E81E-9FF4-3BBE-6ABB-27F061653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BAB569E-4DD5-567A-7CB8-652F858016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292F78A-07E6-7114-2561-3F8A78986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309F-F64F-4B5F-915F-705B528DF2B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2BD2B8F-3989-5FAF-2E98-F0CD55A2B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00EB56F-B944-9DE6-40B4-8A51CDA3A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F0E6-8778-41C6-A3F4-8706E2EFCD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283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1C480D-72DB-2ED7-5E3D-8177F1C19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C806FEB-E2DB-C378-B300-1AD930D0B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309F-F64F-4B5F-915F-705B528DF2B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07C7F1C-6D30-63A1-50F1-3CA9BC366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466A667-3203-1FA4-4251-1AB00CB09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F0E6-8778-41C6-A3F4-8706E2EFCD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257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3877C69-FBD7-9271-4493-02CF3373D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309F-F64F-4B5F-915F-705B528DF2B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F63855-C8B5-6E52-4DDE-9B268C4F9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BCC846A-3624-5FC3-1A01-E543C9533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F0E6-8778-41C6-A3F4-8706E2EFCD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9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2856E-8AE4-52D5-D5B2-5646E0ABB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57E52D-9423-4CAB-E080-4DFF6A8D4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DBD80AB-D583-E0DB-7627-9B5CEAEB6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2FA53A0-0D34-3441-09F2-964B72759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309F-F64F-4B5F-915F-705B528DF2B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DEC16B-34F1-F102-7CE0-D77BD849B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53A5761-CD89-D5BB-4FC3-21E59243B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F0E6-8778-41C6-A3F4-8706E2EFCD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460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3D66EE-9F4A-84FE-DBE5-AA6CD95DB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5F917E5-3222-F76F-E821-730A639C37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44B4B81-F6FD-69C4-0C80-16F1B7AB1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7FAD3A3-D978-6402-8E8C-832684CFB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309F-F64F-4B5F-915F-705B528DF2B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15B096E-30FD-84CE-D402-52FA3CB74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1E4B35A-C098-7C1F-8A74-FAD5A4C87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F0E6-8778-41C6-A3F4-8706E2EFCD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86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A5F5465-D96D-A9AF-CC95-88F1F1EF4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D7A600-F2E1-3952-B3FE-1B76DCA91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51B51B-38A7-5624-944C-D57127207A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B309F-F64F-4B5F-915F-705B528DF2BC}" type="datetimeFigureOut">
              <a:rPr lang="nl-NL" smtClean="0"/>
              <a:t>6-12-2022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F7F7A0-3E62-A754-89D6-EB9A97A63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C6F6CB-4777-B0F3-978C-0CB7906EFE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8F0E6-8778-41C6-A3F4-8706E2EFCD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857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hyperlink" Target="http://www.alphenaandenrijn.nl/" TargetMode="Externa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A8E1D5-088E-36C0-70F8-613D0A8FEA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Voorzieningenwijzer 2022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4F8AC02-51C2-EC5E-921B-6C16C4DCB8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Stichting GeldZorg</a:t>
            </a:r>
          </a:p>
        </p:txBody>
      </p:sp>
    </p:spTree>
    <p:extLst>
      <p:ext uri="{BB962C8B-B14F-4D97-AF65-F5344CB8AC3E}">
        <p14:creationId xmlns:p14="http://schemas.microsoft.com/office/powerpoint/2010/main" val="1824239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83E0B4-4EA7-212A-51A4-28B0403CE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/>
              <a:t>Advies en aanvraag scan Voorzieningenwijzer</a:t>
            </a:r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747B4A52-977F-C9D6-E834-2FF8ABAA9D7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83188" y="987425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BD3341D-AC3E-AB64-41DA-016DE0585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14 november 2022</a:t>
            </a:r>
          </a:p>
        </p:txBody>
      </p:sp>
    </p:spTree>
    <p:extLst>
      <p:ext uri="{BB962C8B-B14F-4D97-AF65-F5344CB8AC3E}">
        <p14:creationId xmlns:p14="http://schemas.microsoft.com/office/powerpoint/2010/main" val="359585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CB308-8DE6-4DD9-E7A9-9956017C9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de Voorzieningenwijzer</a:t>
            </a:r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10AB7F90-280C-209B-E82E-AF7EF971638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83188" y="987425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3CD7AB4-AA86-C1B1-52E5-7D209CB3588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14 november 2022</a:t>
            </a:r>
          </a:p>
        </p:txBody>
      </p:sp>
    </p:spTree>
    <p:extLst>
      <p:ext uri="{BB962C8B-B14F-4D97-AF65-F5344CB8AC3E}">
        <p14:creationId xmlns:p14="http://schemas.microsoft.com/office/powerpoint/2010/main" val="668686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0A249-1C89-D668-4451-6FB0C71EF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Voorzieningenwijzer</a:t>
            </a:r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53558F3D-59C7-F11B-AFDB-78289F6015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83188" y="987425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411961B-0C58-4AE1-8703-46A51731E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14 november 2022</a:t>
            </a:r>
          </a:p>
        </p:txBody>
      </p:sp>
    </p:spTree>
    <p:extLst>
      <p:ext uri="{BB962C8B-B14F-4D97-AF65-F5344CB8AC3E}">
        <p14:creationId xmlns:p14="http://schemas.microsoft.com/office/powerpoint/2010/main" val="2963645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8BEDF9-053D-1C4E-0415-915E3F3DC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onderzoekt de Voorzieningenwijzer</a:t>
            </a:r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9E002FC2-6103-0F02-A031-D0B854F922E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83188" y="987425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C87C1E8-740A-EDA0-ECB8-10EE7D049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14 november 2022</a:t>
            </a:r>
          </a:p>
        </p:txBody>
      </p:sp>
    </p:spTree>
    <p:extLst>
      <p:ext uri="{BB962C8B-B14F-4D97-AF65-F5344CB8AC3E}">
        <p14:creationId xmlns:p14="http://schemas.microsoft.com/office/powerpoint/2010/main" val="271341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3C5381-F7C3-C83D-C979-EF96DCD15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Wie voert de scan uit?</a:t>
            </a:r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F1C6C578-CA9A-C749-6571-B8B1FC88A6F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83188" y="987425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22B02AF-4F75-729F-13A8-59EE4F7B839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14 november 2022</a:t>
            </a:r>
          </a:p>
        </p:txBody>
      </p:sp>
    </p:spTree>
    <p:extLst>
      <p:ext uri="{BB962C8B-B14F-4D97-AF65-F5344CB8AC3E}">
        <p14:creationId xmlns:p14="http://schemas.microsoft.com/office/powerpoint/2010/main" val="135150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663943-0CA6-CAE1-95CE-15D7BEDF8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Rapportage 1</a:t>
            </a:r>
            <a:r>
              <a:rPr lang="nl-NL" baseline="30000" dirty="0"/>
              <a:t>e</a:t>
            </a:r>
            <a:r>
              <a:rPr lang="nl-NL" dirty="0"/>
              <a:t> halfjaar 2022 gemeente Alphen aan den Rijn</a:t>
            </a:r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C44D7CCB-1C9A-D6EA-6483-D20A80200E3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83188" y="987425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0465C4C-E20F-7121-4367-179ED69C8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14 november 2022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255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3A6196-358F-C057-E20C-8C6BA3232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446774"/>
          </a:xfrm>
        </p:spPr>
        <p:txBody>
          <a:bodyPr>
            <a:normAutofit/>
          </a:bodyPr>
          <a:lstStyle/>
          <a:p>
            <a:r>
              <a:rPr lang="nl-NL" dirty="0"/>
              <a:t>Gemeentelijke regelingen (1)</a:t>
            </a:r>
            <a:br>
              <a:rPr lang="nl-NL" dirty="0"/>
            </a:br>
            <a:r>
              <a:rPr lang="nl-NL" sz="1600" dirty="0">
                <a:hlinkClick r:id="rId2"/>
              </a:rPr>
              <a:t>www.alphenaandenrijn.nl/</a:t>
            </a:r>
            <a:r>
              <a:rPr lang="nl-NL" sz="1600" dirty="0"/>
              <a:t> Werk, uitkering en inkomen/Toeslagen en vergoedingen </a:t>
            </a:r>
            <a:br>
              <a:rPr lang="nl-NL" sz="3200" dirty="0"/>
            </a:br>
            <a:endParaRPr lang="nl-NL" dirty="0"/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EF437CFF-C505-72CD-2334-995E3FE05A8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31979" y="1257300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67396A-3749-A464-07ED-4A7D64546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14 november 2022</a:t>
            </a:r>
          </a:p>
        </p:txBody>
      </p:sp>
    </p:spTree>
    <p:extLst>
      <p:ext uri="{BB962C8B-B14F-4D97-AF65-F5344CB8AC3E}">
        <p14:creationId xmlns:p14="http://schemas.microsoft.com/office/powerpoint/2010/main" val="987039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A3FCA7-4A42-5602-B32F-3BA411947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Gemeentelijke regelingen (2)</a:t>
            </a:r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BDAEB70E-D655-9E9E-E5E1-A3897BA409D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83188" y="987425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1E1A9E3-E63A-8E03-76B5-F532B1077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14 november 2022</a:t>
            </a:r>
          </a:p>
        </p:txBody>
      </p:sp>
    </p:spTree>
    <p:extLst>
      <p:ext uri="{BB962C8B-B14F-4D97-AF65-F5344CB8AC3E}">
        <p14:creationId xmlns:p14="http://schemas.microsoft.com/office/powerpoint/2010/main" val="2903830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C5275A-EA7D-B5C3-FE37-6F1B760D6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Gemeentelijke regelingen (3)</a:t>
            </a:r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C66AC69A-38D5-62E6-EEF9-875C329A929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83188" y="987425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589F331-CC95-C9B0-2E9A-32DE85532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14 november 2022</a:t>
            </a:r>
          </a:p>
        </p:txBody>
      </p:sp>
    </p:spTree>
    <p:extLst>
      <p:ext uri="{BB962C8B-B14F-4D97-AF65-F5344CB8AC3E}">
        <p14:creationId xmlns:p14="http://schemas.microsoft.com/office/powerpoint/2010/main" val="253971779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316</Words>
  <Application>Microsoft Office PowerPoint</Application>
  <PresentationFormat>Breedbeeld</PresentationFormat>
  <Paragraphs>83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Voorzieningenwijzer 2022</vt:lpstr>
      <vt:lpstr>Wat is de Voorzieningenwijzer</vt:lpstr>
      <vt:lpstr>Doel Voorzieningenwijzer</vt:lpstr>
      <vt:lpstr>Wat onderzoekt de Voorzieningenwijzer</vt:lpstr>
      <vt:lpstr>Wie voert de scan uit?</vt:lpstr>
      <vt:lpstr>Rapportage 1e halfjaar 2022 gemeente Alphen aan den Rijn</vt:lpstr>
      <vt:lpstr>Gemeentelijke regelingen (1) www.alphenaandenrijn.nl/ Werk, uitkering en inkomen/Toeslagen en vergoedingen  </vt:lpstr>
      <vt:lpstr>Gemeentelijke regelingen (2)</vt:lpstr>
      <vt:lpstr>Gemeentelijke regelingen (3)</vt:lpstr>
      <vt:lpstr>Advies en aanvraag scan Voorzieningenwijzer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Voorzieningenwijzer 2022</dc:title>
  <dc:creator>Gerard Kleinhesselink</dc:creator>
  <cp:lastModifiedBy>Gerard Kleinhesselink</cp:lastModifiedBy>
  <cp:revision>1</cp:revision>
  <dcterms:created xsi:type="dcterms:W3CDTF">2022-12-06T11:39:37Z</dcterms:created>
  <dcterms:modified xsi:type="dcterms:W3CDTF">2022-12-06T11:44:31Z</dcterms:modified>
</cp:coreProperties>
</file>